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312" r:id="rId2"/>
    <p:sldId id="262" r:id="rId3"/>
    <p:sldId id="313" r:id="rId4"/>
    <p:sldId id="259" r:id="rId5"/>
    <p:sldId id="266" r:id="rId6"/>
    <p:sldId id="305" r:id="rId7"/>
    <p:sldId id="306" r:id="rId8"/>
    <p:sldId id="308" r:id="rId9"/>
    <p:sldId id="309" r:id="rId10"/>
    <p:sldId id="310" r:id="rId11"/>
    <p:sldId id="311" r:id="rId12"/>
    <p:sldId id="314" r:id="rId13"/>
    <p:sldId id="277" r:id="rId14"/>
  </p:sldIdLst>
  <p:sldSz cx="12192000" cy="6858000"/>
  <p:notesSz cx="6858000" cy="9144000"/>
  <p:embeddedFontLst>
    <p:embeddedFont>
      <p:font typeface="Cambria Math" panose="02040503050406030204" pitchFamily="18" charset="0"/>
      <p:regular r:id="rId16"/>
    </p:embeddedFont>
    <p:embeddedFont>
      <p:font typeface="Cascadia Mono" panose="020B0609020000020004" pitchFamily="49" charset="0"/>
      <p:regular r:id="rId17"/>
      <p:bold r:id="rId18"/>
      <p:italic r:id="rId19"/>
      <p:boldItalic r:id="rId20"/>
    </p:embeddedFont>
    <p:embeddedFont>
      <p:font typeface="Nirmala UI" panose="020B0502040204020203" pitchFamily="34" charset="0"/>
      <p:regular r:id="rId21"/>
      <p:bold r:id="rId22"/>
    </p:embeddedFont>
    <p:embeddedFont>
      <p:font typeface="Roboto Medium" panose="02000000000000000000" pitchFamily="2" charset="0"/>
      <p:regular r:id="rId23"/>
    </p:embeddedFont>
    <p:embeddedFont>
      <p:font typeface="等线" panose="02010600030101010101" pitchFamily="2" charset="-122"/>
      <p:regular r:id="rId24"/>
      <p:bold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8" userDrawn="1">
          <p15:clr>
            <a:srgbClr val="A4A3A4"/>
          </p15:clr>
        </p15:guide>
        <p15:guide id="2" pos="38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6F2"/>
    <a:srgbClr val="FFFFFF"/>
    <a:srgbClr val="B5B6E6"/>
    <a:srgbClr val="7F7F7F"/>
    <a:srgbClr val="A2D9D4"/>
    <a:srgbClr val="00B0F0"/>
    <a:srgbClr val="C6C6C6"/>
    <a:srgbClr val="F5B5C6"/>
    <a:srgbClr val="3B4761"/>
    <a:srgbClr val="FFD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18" autoAdjust="0"/>
  </p:normalViewPr>
  <p:slideViewPr>
    <p:cSldViewPr snapToGrid="0">
      <p:cViewPr varScale="1">
        <p:scale>
          <a:sx n="107" d="100"/>
          <a:sy n="107" d="100"/>
        </p:scale>
        <p:origin x="198" y="282"/>
      </p:cViewPr>
      <p:guideLst>
        <p:guide orient="horz" pos="2198"/>
        <p:guide pos="38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D02A1-8092-4E63-AB62-1CD0F79FC537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B1E55-2EDE-4379-A2E6-60A17C7586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2E36B-220D-BDEC-CCFF-831751833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3165A7-767C-2A22-DE2F-C8B4C0DA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6B94873-7A91-02C8-AEB7-0A92285CE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3C5302-4EB7-8F9C-CAA3-D4A94132CB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020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849AB-0294-9391-613A-02A3B65D1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08ACFE2-0AE5-4458-959B-A503BCC94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7084AA-6CF7-AD17-9F6B-95E02DC29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DD518B-4D69-019E-009F-75D8533230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785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2D437-21D3-A2AF-D16E-B0A1253A5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D45C0BF-6B45-DD59-9895-E29A99B243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DDAAB9-DB99-E9DE-E57B-9E0161C3A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C16E35-BA28-B3FF-0765-D4DF875B95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821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60798-E6AF-4EFF-1A57-9611770B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7B0BCA-0B73-7F28-EA98-76FE10D19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4E2450A-F5D8-D3B3-8B99-F6BBF1E37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491114-3FF6-7F43-C848-0192B8AA7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761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9867E-B86C-9F6D-3617-B0A9734A1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4699639-5913-6AA3-37A2-5801C9528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DBD9044-DDFD-820C-7626-DA9B2435A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E5213C-8284-B448-8B83-E6DF370BAB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426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951FA-DF5F-81D4-14FB-FC27F9E26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5AA8A56-CDCE-1088-94EE-32D6F4F58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0516D6A-A3F3-8246-C426-BDF25A3C9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0A15D2-58B9-CEC8-4C81-C55660A184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462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102FD-1305-0740-9E24-09AEB55B4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EECA16-9DBF-E022-2A75-640740F84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B5CCDB-3C92-EB1D-D3A1-2D35EFF9A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09E50E-87D8-63D9-F6F4-8DDDC8C067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B1E55-2EDE-4379-A2E6-60A17C75865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194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712796" y="370763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627562" y="-344797"/>
            <a:ext cx="6797675" cy="781051"/>
            <a:chOff x="44451" y="-1588"/>
            <a:chExt cx="6797675" cy="781051"/>
          </a:xfrm>
        </p:grpSpPr>
        <p:sp>
          <p:nvSpPr>
            <p:cNvPr id="6" name="Freeform 6"/>
            <p:cNvSpPr/>
            <p:nvPr/>
          </p:nvSpPr>
          <p:spPr bwMode="auto">
            <a:xfrm>
              <a:off x="44451" y="573088"/>
              <a:ext cx="206375" cy="206375"/>
            </a:xfrm>
            <a:custGeom>
              <a:avLst/>
              <a:gdLst>
                <a:gd name="T0" fmla="*/ 130 w 130"/>
                <a:gd name="T1" fmla="*/ 130 h 130"/>
                <a:gd name="T2" fmla="*/ 38 w 130"/>
                <a:gd name="T3" fmla="*/ 38 h 130"/>
                <a:gd name="T4" fmla="*/ 0 w 130"/>
                <a:gd name="T5" fmla="*/ 0 h 130"/>
                <a:gd name="T6" fmla="*/ 0 w 130"/>
                <a:gd name="T7" fmla="*/ 58 h 130"/>
                <a:gd name="T8" fmla="*/ 9 w 130"/>
                <a:gd name="T9" fmla="*/ 67 h 130"/>
                <a:gd name="T10" fmla="*/ 72 w 130"/>
                <a:gd name="T11" fmla="*/ 130 h 130"/>
                <a:gd name="T12" fmla="*/ 130 w 130"/>
                <a:gd name="T1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30">
                  <a:moveTo>
                    <a:pt x="130" y="130"/>
                  </a:moveTo>
                  <a:lnTo>
                    <a:pt x="38" y="38"/>
                  </a:lnTo>
                  <a:lnTo>
                    <a:pt x="0" y="0"/>
                  </a:lnTo>
                  <a:lnTo>
                    <a:pt x="0" y="58"/>
                  </a:lnTo>
                  <a:lnTo>
                    <a:pt x="9" y="67"/>
                  </a:lnTo>
                  <a:lnTo>
                    <a:pt x="72" y="130"/>
                  </a:lnTo>
                  <a:lnTo>
                    <a:pt x="130" y="13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255588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7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44451" y="280988"/>
              <a:ext cx="498475" cy="498475"/>
            </a:xfrm>
            <a:custGeom>
              <a:avLst/>
              <a:gdLst>
                <a:gd name="T0" fmla="*/ 38 w 314"/>
                <a:gd name="T1" fmla="*/ 37 h 314"/>
                <a:gd name="T2" fmla="*/ 0 w 314"/>
                <a:gd name="T3" fmla="*/ 0 h 314"/>
                <a:gd name="T4" fmla="*/ 0 w 314"/>
                <a:gd name="T5" fmla="*/ 58 h 314"/>
                <a:gd name="T6" fmla="*/ 9 w 314"/>
                <a:gd name="T7" fmla="*/ 67 h 314"/>
                <a:gd name="T8" fmla="*/ 128 w 314"/>
                <a:gd name="T9" fmla="*/ 186 h 314"/>
                <a:gd name="T10" fmla="*/ 193 w 314"/>
                <a:gd name="T11" fmla="*/ 251 h 314"/>
                <a:gd name="T12" fmla="*/ 256 w 314"/>
                <a:gd name="T13" fmla="*/ 314 h 314"/>
                <a:gd name="T14" fmla="*/ 314 w 314"/>
                <a:gd name="T15" fmla="*/ 314 h 314"/>
                <a:gd name="T16" fmla="*/ 38 w 314"/>
                <a:gd name="T17" fmla="*/ 3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4">
                  <a:moveTo>
                    <a:pt x="38" y="37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9" y="67"/>
                  </a:lnTo>
                  <a:lnTo>
                    <a:pt x="128" y="186"/>
                  </a:lnTo>
                  <a:lnTo>
                    <a:pt x="193" y="251"/>
                  </a:lnTo>
                  <a:lnTo>
                    <a:pt x="256" y="314"/>
                  </a:lnTo>
                  <a:lnTo>
                    <a:pt x="314" y="314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44451" y="-1588"/>
              <a:ext cx="790575" cy="781050"/>
            </a:xfrm>
            <a:custGeom>
              <a:avLst/>
              <a:gdLst>
                <a:gd name="T0" fmla="*/ 498 w 498"/>
                <a:gd name="T1" fmla="*/ 492 h 492"/>
                <a:gd name="T2" fmla="*/ 406 w 498"/>
                <a:gd name="T3" fmla="*/ 400 h 492"/>
                <a:gd name="T4" fmla="*/ 340 w 498"/>
                <a:gd name="T5" fmla="*/ 335 h 492"/>
                <a:gd name="T6" fmla="*/ 222 w 498"/>
                <a:gd name="T7" fmla="*/ 215 h 492"/>
                <a:gd name="T8" fmla="*/ 157 w 498"/>
                <a:gd name="T9" fmla="*/ 150 h 492"/>
                <a:gd name="T10" fmla="*/ 38 w 498"/>
                <a:gd name="T11" fmla="*/ 31 h 492"/>
                <a:gd name="T12" fmla="*/ 7 w 498"/>
                <a:gd name="T13" fmla="*/ 0 h 492"/>
                <a:gd name="T14" fmla="*/ 0 w 498"/>
                <a:gd name="T15" fmla="*/ 0 h 492"/>
                <a:gd name="T16" fmla="*/ 0 w 498"/>
                <a:gd name="T17" fmla="*/ 51 h 492"/>
                <a:gd name="T18" fmla="*/ 9 w 498"/>
                <a:gd name="T19" fmla="*/ 60 h 492"/>
                <a:gd name="T20" fmla="*/ 312 w 498"/>
                <a:gd name="T21" fmla="*/ 364 h 492"/>
                <a:gd name="T22" fmla="*/ 377 w 498"/>
                <a:gd name="T23" fmla="*/ 429 h 492"/>
                <a:gd name="T24" fmla="*/ 440 w 498"/>
                <a:gd name="T25" fmla="*/ 492 h 492"/>
                <a:gd name="T26" fmla="*/ 498 w 498"/>
                <a:gd name="T27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8" h="492">
                  <a:moveTo>
                    <a:pt x="498" y="492"/>
                  </a:moveTo>
                  <a:lnTo>
                    <a:pt x="406" y="400"/>
                  </a:lnTo>
                  <a:lnTo>
                    <a:pt x="340" y="335"/>
                  </a:lnTo>
                  <a:lnTo>
                    <a:pt x="222" y="215"/>
                  </a:lnTo>
                  <a:lnTo>
                    <a:pt x="157" y="150"/>
                  </a:lnTo>
                  <a:lnTo>
                    <a:pt x="38" y="31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9" y="60"/>
                  </a:lnTo>
                  <a:lnTo>
                    <a:pt x="312" y="364"/>
                  </a:lnTo>
                  <a:lnTo>
                    <a:pt x="377" y="429"/>
                  </a:lnTo>
                  <a:lnTo>
                    <a:pt x="440" y="492"/>
                  </a:lnTo>
                  <a:lnTo>
                    <a:pt x="498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839788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5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547688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1425576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59 w 549"/>
                <a:gd name="T3" fmla="*/ 60 h 492"/>
                <a:gd name="T4" fmla="*/ 178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7 w 549"/>
                <a:gd name="T19" fmla="*/ 150 h 492"/>
                <a:gd name="T20" fmla="*/ 57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59" y="60"/>
                  </a:lnTo>
                  <a:lnTo>
                    <a:pt x="178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11334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1 w 549"/>
                <a:gd name="T5" fmla="*/ 335 h 492"/>
                <a:gd name="T6" fmla="*/ 272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2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1" y="335"/>
                  </a:lnTo>
                  <a:lnTo>
                    <a:pt x="272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2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2009776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17176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2593976" y="-1588"/>
              <a:ext cx="873125" cy="781050"/>
            </a:xfrm>
            <a:custGeom>
              <a:avLst/>
              <a:gdLst>
                <a:gd name="T0" fmla="*/ 0 w 550"/>
                <a:gd name="T1" fmla="*/ 0 h 492"/>
                <a:gd name="T2" fmla="*/ 60 w 550"/>
                <a:gd name="T3" fmla="*/ 60 h 492"/>
                <a:gd name="T4" fmla="*/ 179 w 550"/>
                <a:gd name="T5" fmla="*/ 179 h 492"/>
                <a:gd name="T6" fmla="*/ 245 w 550"/>
                <a:gd name="T7" fmla="*/ 245 h 492"/>
                <a:gd name="T8" fmla="*/ 363 w 550"/>
                <a:gd name="T9" fmla="*/ 364 h 492"/>
                <a:gd name="T10" fmla="*/ 428 w 550"/>
                <a:gd name="T11" fmla="*/ 429 h 492"/>
                <a:gd name="T12" fmla="*/ 491 w 550"/>
                <a:gd name="T13" fmla="*/ 492 h 492"/>
                <a:gd name="T14" fmla="*/ 550 w 550"/>
                <a:gd name="T15" fmla="*/ 492 h 492"/>
                <a:gd name="T16" fmla="*/ 273 w 550"/>
                <a:gd name="T17" fmla="*/ 215 h 492"/>
                <a:gd name="T18" fmla="*/ 208 w 550"/>
                <a:gd name="T19" fmla="*/ 150 h 492"/>
                <a:gd name="T20" fmla="*/ 58 w 550"/>
                <a:gd name="T21" fmla="*/ 0 h 492"/>
                <a:gd name="T22" fmla="*/ 0 w 550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50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23018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3179763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59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7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59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28876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2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2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3763963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34718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4348163" y="-1588"/>
              <a:ext cx="873125" cy="781050"/>
            </a:xfrm>
            <a:custGeom>
              <a:avLst/>
              <a:gdLst>
                <a:gd name="T0" fmla="*/ 0 w 550"/>
                <a:gd name="T1" fmla="*/ 0 h 492"/>
                <a:gd name="T2" fmla="*/ 60 w 550"/>
                <a:gd name="T3" fmla="*/ 60 h 492"/>
                <a:gd name="T4" fmla="*/ 179 w 550"/>
                <a:gd name="T5" fmla="*/ 179 h 492"/>
                <a:gd name="T6" fmla="*/ 245 w 550"/>
                <a:gd name="T7" fmla="*/ 245 h 492"/>
                <a:gd name="T8" fmla="*/ 363 w 550"/>
                <a:gd name="T9" fmla="*/ 364 h 492"/>
                <a:gd name="T10" fmla="*/ 429 w 550"/>
                <a:gd name="T11" fmla="*/ 429 h 492"/>
                <a:gd name="T12" fmla="*/ 492 w 550"/>
                <a:gd name="T13" fmla="*/ 492 h 492"/>
                <a:gd name="T14" fmla="*/ 550 w 550"/>
                <a:gd name="T15" fmla="*/ 492 h 492"/>
                <a:gd name="T16" fmla="*/ 273 w 550"/>
                <a:gd name="T17" fmla="*/ 215 h 492"/>
                <a:gd name="T18" fmla="*/ 208 w 550"/>
                <a:gd name="T19" fmla="*/ 150 h 492"/>
                <a:gd name="T20" fmla="*/ 59 w 550"/>
                <a:gd name="T21" fmla="*/ 0 h 492"/>
                <a:gd name="T22" fmla="*/ 0 w 550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50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40560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4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4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4933951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4641851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5518151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9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457 w 549"/>
                <a:gd name="T17" fmla="*/ 400 h 492"/>
                <a:gd name="T18" fmla="*/ 273 w 549"/>
                <a:gd name="T19" fmla="*/ 215 h 492"/>
                <a:gd name="T20" fmla="*/ 208 w 549"/>
                <a:gd name="T21" fmla="*/ 150 h 492"/>
                <a:gd name="T22" fmla="*/ 58 w 549"/>
                <a:gd name="T23" fmla="*/ 0 h 492"/>
                <a:gd name="T24" fmla="*/ 0 w 549"/>
                <a:gd name="T25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457" y="400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5226051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273 w 549"/>
                <a:gd name="T3" fmla="*/ 215 h 492"/>
                <a:gd name="T4" fmla="*/ 273 w 549"/>
                <a:gd name="T5" fmla="*/ 215 h 492"/>
                <a:gd name="T6" fmla="*/ 207 w 549"/>
                <a:gd name="T7" fmla="*/ 150 h 492"/>
                <a:gd name="T8" fmla="*/ 89 w 549"/>
                <a:gd name="T9" fmla="*/ 31 h 492"/>
                <a:gd name="T10" fmla="*/ 58 w 549"/>
                <a:gd name="T11" fmla="*/ 0 h 492"/>
                <a:gd name="T12" fmla="*/ 0 w 549"/>
                <a:gd name="T13" fmla="*/ 0 h 492"/>
                <a:gd name="T14" fmla="*/ 60 w 549"/>
                <a:gd name="T15" fmla="*/ 60 h 492"/>
                <a:gd name="T16" fmla="*/ 363 w 549"/>
                <a:gd name="T17" fmla="*/ 364 h 492"/>
                <a:gd name="T18" fmla="*/ 428 w 549"/>
                <a:gd name="T19" fmla="*/ 429 h 492"/>
                <a:gd name="T20" fmla="*/ 491 w 549"/>
                <a:gd name="T21" fmla="*/ 492 h 492"/>
                <a:gd name="T22" fmla="*/ 549 w 549"/>
                <a:gd name="T23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273" y="215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6102351" y="-1588"/>
              <a:ext cx="739775" cy="739775"/>
            </a:xfrm>
            <a:custGeom>
              <a:avLst/>
              <a:gdLst>
                <a:gd name="T0" fmla="*/ 0 w 466"/>
                <a:gd name="T1" fmla="*/ 0 h 466"/>
                <a:gd name="T2" fmla="*/ 61 w 466"/>
                <a:gd name="T3" fmla="*/ 60 h 466"/>
                <a:gd name="T4" fmla="*/ 179 w 466"/>
                <a:gd name="T5" fmla="*/ 179 h 466"/>
                <a:gd name="T6" fmla="*/ 244 w 466"/>
                <a:gd name="T7" fmla="*/ 245 h 466"/>
                <a:gd name="T8" fmla="*/ 363 w 466"/>
                <a:gd name="T9" fmla="*/ 364 h 466"/>
                <a:gd name="T10" fmla="*/ 429 w 466"/>
                <a:gd name="T11" fmla="*/ 429 h 466"/>
                <a:gd name="T12" fmla="*/ 466 w 466"/>
                <a:gd name="T13" fmla="*/ 466 h 466"/>
                <a:gd name="T14" fmla="*/ 466 w 466"/>
                <a:gd name="T15" fmla="*/ 408 h 466"/>
                <a:gd name="T16" fmla="*/ 458 w 466"/>
                <a:gd name="T17" fmla="*/ 400 h 466"/>
                <a:gd name="T18" fmla="*/ 273 w 466"/>
                <a:gd name="T19" fmla="*/ 215 h 466"/>
                <a:gd name="T20" fmla="*/ 208 w 466"/>
                <a:gd name="T21" fmla="*/ 150 h 466"/>
                <a:gd name="T22" fmla="*/ 89 w 466"/>
                <a:gd name="T23" fmla="*/ 31 h 466"/>
                <a:gd name="T24" fmla="*/ 58 w 466"/>
                <a:gd name="T25" fmla="*/ 0 h 466"/>
                <a:gd name="T26" fmla="*/ 0 w 466"/>
                <a:gd name="T27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6" h="466">
                  <a:moveTo>
                    <a:pt x="0" y="0"/>
                  </a:moveTo>
                  <a:lnTo>
                    <a:pt x="61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66" y="466"/>
                  </a:lnTo>
                  <a:lnTo>
                    <a:pt x="466" y="408"/>
                  </a:lnTo>
                  <a:lnTo>
                    <a:pt x="458" y="400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5810251" y="-1588"/>
              <a:ext cx="871538" cy="781050"/>
            </a:xfrm>
            <a:custGeom>
              <a:avLst/>
              <a:gdLst>
                <a:gd name="T0" fmla="*/ 273 w 549"/>
                <a:gd name="T1" fmla="*/ 215 h 492"/>
                <a:gd name="T2" fmla="*/ 273 w 549"/>
                <a:gd name="T3" fmla="*/ 215 h 492"/>
                <a:gd name="T4" fmla="*/ 58 w 549"/>
                <a:gd name="T5" fmla="*/ 0 h 492"/>
                <a:gd name="T6" fmla="*/ 0 w 549"/>
                <a:gd name="T7" fmla="*/ 0 h 492"/>
                <a:gd name="T8" fmla="*/ 60 w 549"/>
                <a:gd name="T9" fmla="*/ 60 h 492"/>
                <a:gd name="T10" fmla="*/ 363 w 549"/>
                <a:gd name="T11" fmla="*/ 364 h 492"/>
                <a:gd name="T12" fmla="*/ 428 w 549"/>
                <a:gd name="T13" fmla="*/ 429 h 492"/>
                <a:gd name="T14" fmla="*/ 492 w 549"/>
                <a:gd name="T15" fmla="*/ 492 h 492"/>
                <a:gd name="T16" fmla="*/ 549 w 549"/>
                <a:gd name="T17" fmla="*/ 492 h 492"/>
                <a:gd name="T18" fmla="*/ 273 w 549"/>
                <a:gd name="T19" fmla="*/ 21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" h="492">
                  <a:moveTo>
                    <a:pt x="273" y="215"/>
                  </a:moveTo>
                  <a:lnTo>
                    <a:pt x="273" y="215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6396038" y="-1588"/>
              <a:ext cx="446088" cy="447675"/>
            </a:xfrm>
            <a:custGeom>
              <a:avLst/>
              <a:gdLst>
                <a:gd name="T0" fmla="*/ 273 w 281"/>
                <a:gd name="T1" fmla="*/ 215 h 282"/>
                <a:gd name="T2" fmla="*/ 57 w 281"/>
                <a:gd name="T3" fmla="*/ 0 h 282"/>
                <a:gd name="T4" fmla="*/ 0 w 281"/>
                <a:gd name="T5" fmla="*/ 0 h 282"/>
                <a:gd name="T6" fmla="*/ 59 w 281"/>
                <a:gd name="T7" fmla="*/ 60 h 282"/>
                <a:gd name="T8" fmla="*/ 281 w 281"/>
                <a:gd name="T9" fmla="*/ 282 h 282"/>
                <a:gd name="T10" fmla="*/ 281 w 281"/>
                <a:gd name="T11" fmla="*/ 224 h 282"/>
                <a:gd name="T12" fmla="*/ 273 w 281"/>
                <a:gd name="T13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82">
                  <a:moveTo>
                    <a:pt x="273" y="215"/>
                  </a:moveTo>
                  <a:lnTo>
                    <a:pt x="57" y="0"/>
                  </a:lnTo>
                  <a:lnTo>
                    <a:pt x="0" y="0"/>
                  </a:lnTo>
                  <a:lnTo>
                    <a:pt x="59" y="60"/>
                  </a:lnTo>
                  <a:lnTo>
                    <a:pt x="281" y="282"/>
                  </a:lnTo>
                  <a:lnTo>
                    <a:pt x="281" y="224"/>
                  </a:lnTo>
                  <a:lnTo>
                    <a:pt x="273" y="215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6688138" y="-1588"/>
              <a:ext cx="153988" cy="155575"/>
            </a:xfrm>
            <a:custGeom>
              <a:avLst/>
              <a:gdLst>
                <a:gd name="T0" fmla="*/ 60 w 97"/>
                <a:gd name="T1" fmla="*/ 60 h 98"/>
                <a:gd name="T2" fmla="*/ 97 w 97"/>
                <a:gd name="T3" fmla="*/ 98 h 98"/>
                <a:gd name="T4" fmla="*/ 97 w 97"/>
                <a:gd name="T5" fmla="*/ 40 h 98"/>
                <a:gd name="T6" fmla="*/ 89 w 97"/>
                <a:gd name="T7" fmla="*/ 31 h 98"/>
                <a:gd name="T8" fmla="*/ 58 w 97"/>
                <a:gd name="T9" fmla="*/ 0 h 98"/>
                <a:gd name="T10" fmla="*/ 0 w 97"/>
                <a:gd name="T11" fmla="*/ 0 h 98"/>
                <a:gd name="T12" fmla="*/ 60 w 97"/>
                <a:gd name="T13" fmla="*/ 6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98">
                  <a:moveTo>
                    <a:pt x="60" y="60"/>
                  </a:moveTo>
                  <a:lnTo>
                    <a:pt x="97" y="98"/>
                  </a:lnTo>
                  <a:lnTo>
                    <a:pt x="97" y="4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4" name="Freeform 26"/>
          <p:cNvSpPr/>
          <p:nvPr/>
        </p:nvSpPr>
        <p:spPr bwMode="auto">
          <a:xfrm>
            <a:off x="-275431" y="-344797"/>
            <a:ext cx="871538" cy="781050"/>
          </a:xfrm>
          <a:custGeom>
            <a:avLst/>
            <a:gdLst>
              <a:gd name="T0" fmla="*/ 0 w 549"/>
              <a:gd name="T1" fmla="*/ 0 h 492"/>
              <a:gd name="T2" fmla="*/ 60 w 549"/>
              <a:gd name="T3" fmla="*/ 60 h 492"/>
              <a:gd name="T4" fmla="*/ 179 w 549"/>
              <a:gd name="T5" fmla="*/ 179 h 492"/>
              <a:gd name="T6" fmla="*/ 244 w 549"/>
              <a:gd name="T7" fmla="*/ 245 h 492"/>
              <a:gd name="T8" fmla="*/ 363 w 549"/>
              <a:gd name="T9" fmla="*/ 364 h 492"/>
              <a:gd name="T10" fmla="*/ 429 w 549"/>
              <a:gd name="T11" fmla="*/ 429 h 492"/>
              <a:gd name="T12" fmla="*/ 492 w 549"/>
              <a:gd name="T13" fmla="*/ 492 h 492"/>
              <a:gd name="T14" fmla="*/ 549 w 549"/>
              <a:gd name="T15" fmla="*/ 492 h 492"/>
              <a:gd name="T16" fmla="*/ 457 w 549"/>
              <a:gd name="T17" fmla="*/ 400 h 492"/>
              <a:gd name="T18" fmla="*/ 273 w 549"/>
              <a:gd name="T19" fmla="*/ 215 h 492"/>
              <a:gd name="T20" fmla="*/ 208 w 549"/>
              <a:gd name="T21" fmla="*/ 150 h 492"/>
              <a:gd name="T22" fmla="*/ 58 w 549"/>
              <a:gd name="T23" fmla="*/ 0 h 492"/>
              <a:gd name="T24" fmla="*/ 0 w 549"/>
              <a:gd name="T25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9" h="492">
                <a:moveTo>
                  <a:pt x="0" y="0"/>
                </a:moveTo>
                <a:lnTo>
                  <a:pt x="60" y="60"/>
                </a:lnTo>
                <a:lnTo>
                  <a:pt x="179" y="179"/>
                </a:lnTo>
                <a:lnTo>
                  <a:pt x="244" y="245"/>
                </a:lnTo>
                <a:lnTo>
                  <a:pt x="363" y="364"/>
                </a:lnTo>
                <a:lnTo>
                  <a:pt x="429" y="429"/>
                </a:lnTo>
                <a:lnTo>
                  <a:pt x="492" y="492"/>
                </a:lnTo>
                <a:lnTo>
                  <a:pt x="549" y="492"/>
                </a:lnTo>
                <a:lnTo>
                  <a:pt x="457" y="400"/>
                </a:lnTo>
                <a:lnTo>
                  <a:pt x="273" y="215"/>
                </a:lnTo>
                <a:lnTo>
                  <a:pt x="208" y="150"/>
                </a:lnTo>
                <a:lnTo>
                  <a:pt x="58" y="0"/>
                </a:lnTo>
                <a:lnTo>
                  <a:pt x="0" y="0"/>
                </a:lnTo>
                <a:close/>
              </a:path>
            </a:pathLst>
          </a:custGeom>
          <a:solidFill>
            <a:srgbClr val="B5B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27"/>
          <p:cNvSpPr/>
          <p:nvPr/>
        </p:nvSpPr>
        <p:spPr bwMode="auto">
          <a:xfrm>
            <a:off x="-567531" y="-344797"/>
            <a:ext cx="871538" cy="781050"/>
          </a:xfrm>
          <a:custGeom>
            <a:avLst/>
            <a:gdLst>
              <a:gd name="T0" fmla="*/ 549 w 549"/>
              <a:gd name="T1" fmla="*/ 492 h 492"/>
              <a:gd name="T2" fmla="*/ 273 w 549"/>
              <a:gd name="T3" fmla="*/ 215 h 492"/>
              <a:gd name="T4" fmla="*/ 273 w 549"/>
              <a:gd name="T5" fmla="*/ 215 h 492"/>
              <a:gd name="T6" fmla="*/ 207 w 549"/>
              <a:gd name="T7" fmla="*/ 150 h 492"/>
              <a:gd name="T8" fmla="*/ 89 w 549"/>
              <a:gd name="T9" fmla="*/ 31 h 492"/>
              <a:gd name="T10" fmla="*/ 58 w 549"/>
              <a:gd name="T11" fmla="*/ 0 h 492"/>
              <a:gd name="T12" fmla="*/ 0 w 549"/>
              <a:gd name="T13" fmla="*/ 0 h 492"/>
              <a:gd name="T14" fmla="*/ 60 w 549"/>
              <a:gd name="T15" fmla="*/ 60 h 492"/>
              <a:gd name="T16" fmla="*/ 363 w 549"/>
              <a:gd name="T17" fmla="*/ 364 h 492"/>
              <a:gd name="T18" fmla="*/ 428 w 549"/>
              <a:gd name="T19" fmla="*/ 429 h 492"/>
              <a:gd name="T20" fmla="*/ 491 w 549"/>
              <a:gd name="T21" fmla="*/ 492 h 492"/>
              <a:gd name="T22" fmla="*/ 549 w 549"/>
              <a:gd name="T23" fmla="*/ 492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49" h="492">
                <a:moveTo>
                  <a:pt x="549" y="492"/>
                </a:moveTo>
                <a:lnTo>
                  <a:pt x="273" y="215"/>
                </a:lnTo>
                <a:lnTo>
                  <a:pt x="273" y="215"/>
                </a:lnTo>
                <a:lnTo>
                  <a:pt x="207" y="150"/>
                </a:lnTo>
                <a:lnTo>
                  <a:pt x="89" y="31"/>
                </a:lnTo>
                <a:lnTo>
                  <a:pt x="58" y="0"/>
                </a:lnTo>
                <a:lnTo>
                  <a:pt x="0" y="0"/>
                </a:lnTo>
                <a:lnTo>
                  <a:pt x="60" y="60"/>
                </a:lnTo>
                <a:lnTo>
                  <a:pt x="363" y="364"/>
                </a:lnTo>
                <a:lnTo>
                  <a:pt x="428" y="429"/>
                </a:lnTo>
                <a:lnTo>
                  <a:pt x="491" y="492"/>
                </a:lnTo>
                <a:lnTo>
                  <a:pt x="549" y="492"/>
                </a:lnTo>
                <a:close/>
              </a:path>
            </a:pathLst>
          </a:custGeom>
          <a:solidFill>
            <a:srgbClr val="B5B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28"/>
          <p:cNvSpPr/>
          <p:nvPr/>
        </p:nvSpPr>
        <p:spPr bwMode="auto">
          <a:xfrm>
            <a:off x="308769" y="-344797"/>
            <a:ext cx="739775" cy="739775"/>
          </a:xfrm>
          <a:custGeom>
            <a:avLst/>
            <a:gdLst>
              <a:gd name="T0" fmla="*/ 0 w 466"/>
              <a:gd name="T1" fmla="*/ 0 h 466"/>
              <a:gd name="T2" fmla="*/ 61 w 466"/>
              <a:gd name="T3" fmla="*/ 60 h 466"/>
              <a:gd name="T4" fmla="*/ 179 w 466"/>
              <a:gd name="T5" fmla="*/ 179 h 466"/>
              <a:gd name="T6" fmla="*/ 244 w 466"/>
              <a:gd name="T7" fmla="*/ 245 h 466"/>
              <a:gd name="T8" fmla="*/ 363 w 466"/>
              <a:gd name="T9" fmla="*/ 364 h 466"/>
              <a:gd name="T10" fmla="*/ 429 w 466"/>
              <a:gd name="T11" fmla="*/ 429 h 466"/>
              <a:gd name="T12" fmla="*/ 466 w 466"/>
              <a:gd name="T13" fmla="*/ 466 h 466"/>
              <a:gd name="T14" fmla="*/ 466 w 466"/>
              <a:gd name="T15" fmla="*/ 408 h 466"/>
              <a:gd name="T16" fmla="*/ 458 w 466"/>
              <a:gd name="T17" fmla="*/ 400 h 466"/>
              <a:gd name="T18" fmla="*/ 273 w 466"/>
              <a:gd name="T19" fmla="*/ 215 h 466"/>
              <a:gd name="T20" fmla="*/ 208 w 466"/>
              <a:gd name="T21" fmla="*/ 150 h 466"/>
              <a:gd name="T22" fmla="*/ 89 w 466"/>
              <a:gd name="T23" fmla="*/ 31 h 466"/>
              <a:gd name="T24" fmla="*/ 58 w 466"/>
              <a:gd name="T25" fmla="*/ 0 h 466"/>
              <a:gd name="T26" fmla="*/ 0 w 466"/>
              <a:gd name="T27" fmla="*/ 0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66" h="466">
                <a:moveTo>
                  <a:pt x="0" y="0"/>
                </a:moveTo>
                <a:lnTo>
                  <a:pt x="61" y="60"/>
                </a:lnTo>
                <a:lnTo>
                  <a:pt x="179" y="179"/>
                </a:lnTo>
                <a:lnTo>
                  <a:pt x="244" y="245"/>
                </a:lnTo>
                <a:lnTo>
                  <a:pt x="363" y="364"/>
                </a:lnTo>
                <a:lnTo>
                  <a:pt x="429" y="429"/>
                </a:lnTo>
                <a:lnTo>
                  <a:pt x="466" y="466"/>
                </a:lnTo>
                <a:lnTo>
                  <a:pt x="466" y="408"/>
                </a:lnTo>
                <a:lnTo>
                  <a:pt x="458" y="400"/>
                </a:lnTo>
                <a:lnTo>
                  <a:pt x="273" y="215"/>
                </a:lnTo>
                <a:lnTo>
                  <a:pt x="208" y="150"/>
                </a:lnTo>
                <a:lnTo>
                  <a:pt x="89" y="31"/>
                </a:lnTo>
                <a:lnTo>
                  <a:pt x="58" y="0"/>
                </a:lnTo>
                <a:lnTo>
                  <a:pt x="0" y="0"/>
                </a:lnTo>
                <a:close/>
              </a:path>
            </a:pathLst>
          </a:custGeom>
          <a:solidFill>
            <a:srgbClr val="B5B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29"/>
          <p:cNvSpPr/>
          <p:nvPr/>
        </p:nvSpPr>
        <p:spPr bwMode="auto">
          <a:xfrm>
            <a:off x="16669" y="-344797"/>
            <a:ext cx="871538" cy="781050"/>
          </a:xfrm>
          <a:custGeom>
            <a:avLst/>
            <a:gdLst>
              <a:gd name="T0" fmla="*/ 273 w 549"/>
              <a:gd name="T1" fmla="*/ 215 h 492"/>
              <a:gd name="T2" fmla="*/ 273 w 549"/>
              <a:gd name="T3" fmla="*/ 215 h 492"/>
              <a:gd name="T4" fmla="*/ 58 w 549"/>
              <a:gd name="T5" fmla="*/ 0 h 492"/>
              <a:gd name="T6" fmla="*/ 0 w 549"/>
              <a:gd name="T7" fmla="*/ 0 h 492"/>
              <a:gd name="T8" fmla="*/ 60 w 549"/>
              <a:gd name="T9" fmla="*/ 60 h 492"/>
              <a:gd name="T10" fmla="*/ 363 w 549"/>
              <a:gd name="T11" fmla="*/ 364 h 492"/>
              <a:gd name="T12" fmla="*/ 428 w 549"/>
              <a:gd name="T13" fmla="*/ 429 h 492"/>
              <a:gd name="T14" fmla="*/ 492 w 549"/>
              <a:gd name="T15" fmla="*/ 492 h 492"/>
              <a:gd name="T16" fmla="*/ 549 w 549"/>
              <a:gd name="T17" fmla="*/ 492 h 492"/>
              <a:gd name="T18" fmla="*/ 273 w 549"/>
              <a:gd name="T19" fmla="*/ 215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49" h="492">
                <a:moveTo>
                  <a:pt x="273" y="215"/>
                </a:moveTo>
                <a:lnTo>
                  <a:pt x="273" y="215"/>
                </a:lnTo>
                <a:lnTo>
                  <a:pt x="58" y="0"/>
                </a:lnTo>
                <a:lnTo>
                  <a:pt x="0" y="0"/>
                </a:lnTo>
                <a:lnTo>
                  <a:pt x="60" y="60"/>
                </a:lnTo>
                <a:lnTo>
                  <a:pt x="363" y="364"/>
                </a:lnTo>
                <a:lnTo>
                  <a:pt x="428" y="429"/>
                </a:lnTo>
                <a:lnTo>
                  <a:pt x="492" y="492"/>
                </a:lnTo>
                <a:lnTo>
                  <a:pt x="549" y="492"/>
                </a:lnTo>
                <a:lnTo>
                  <a:pt x="273" y="215"/>
                </a:lnTo>
                <a:close/>
              </a:path>
            </a:pathLst>
          </a:custGeom>
          <a:solidFill>
            <a:srgbClr val="B5B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30"/>
          <p:cNvSpPr/>
          <p:nvPr/>
        </p:nvSpPr>
        <p:spPr bwMode="auto">
          <a:xfrm>
            <a:off x="602456" y="-344797"/>
            <a:ext cx="446088" cy="447675"/>
          </a:xfrm>
          <a:custGeom>
            <a:avLst/>
            <a:gdLst>
              <a:gd name="T0" fmla="*/ 273 w 281"/>
              <a:gd name="T1" fmla="*/ 215 h 282"/>
              <a:gd name="T2" fmla="*/ 57 w 281"/>
              <a:gd name="T3" fmla="*/ 0 h 282"/>
              <a:gd name="T4" fmla="*/ 0 w 281"/>
              <a:gd name="T5" fmla="*/ 0 h 282"/>
              <a:gd name="T6" fmla="*/ 59 w 281"/>
              <a:gd name="T7" fmla="*/ 60 h 282"/>
              <a:gd name="T8" fmla="*/ 281 w 281"/>
              <a:gd name="T9" fmla="*/ 282 h 282"/>
              <a:gd name="T10" fmla="*/ 281 w 281"/>
              <a:gd name="T11" fmla="*/ 224 h 282"/>
              <a:gd name="T12" fmla="*/ 273 w 281"/>
              <a:gd name="T13" fmla="*/ 2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1" h="282">
                <a:moveTo>
                  <a:pt x="273" y="215"/>
                </a:moveTo>
                <a:lnTo>
                  <a:pt x="57" y="0"/>
                </a:lnTo>
                <a:lnTo>
                  <a:pt x="0" y="0"/>
                </a:lnTo>
                <a:lnTo>
                  <a:pt x="59" y="60"/>
                </a:lnTo>
                <a:lnTo>
                  <a:pt x="281" y="282"/>
                </a:lnTo>
                <a:lnTo>
                  <a:pt x="281" y="224"/>
                </a:lnTo>
                <a:lnTo>
                  <a:pt x="273" y="215"/>
                </a:lnTo>
                <a:close/>
              </a:path>
            </a:pathLst>
          </a:custGeom>
          <a:solidFill>
            <a:srgbClr val="B5B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31"/>
          <p:cNvSpPr/>
          <p:nvPr/>
        </p:nvSpPr>
        <p:spPr bwMode="auto">
          <a:xfrm>
            <a:off x="894556" y="-344797"/>
            <a:ext cx="153988" cy="155575"/>
          </a:xfrm>
          <a:custGeom>
            <a:avLst/>
            <a:gdLst>
              <a:gd name="T0" fmla="*/ 60 w 97"/>
              <a:gd name="T1" fmla="*/ 60 h 98"/>
              <a:gd name="T2" fmla="*/ 97 w 97"/>
              <a:gd name="T3" fmla="*/ 98 h 98"/>
              <a:gd name="T4" fmla="*/ 97 w 97"/>
              <a:gd name="T5" fmla="*/ 40 h 98"/>
              <a:gd name="T6" fmla="*/ 89 w 97"/>
              <a:gd name="T7" fmla="*/ 31 h 98"/>
              <a:gd name="T8" fmla="*/ 58 w 97"/>
              <a:gd name="T9" fmla="*/ 0 h 98"/>
              <a:gd name="T10" fmla="*/ 0 w 97"/>
              <a:gd name="T11" fmla="*/ 0 h 98"/>
              <a:gd name="T12" fmla="*/ 60 w 97"/>
              <a:gd name="T13" fmla="*/ 6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" h="98">
                <a:moveTo>
                  <a:pt x="60" y="60"/>
                </a:moveTo>
                <a:lnTo>
                  <a:pt x="97" y="98"/>
                </a:lnTo>
                <a:lnTo>
                  <a:pt x="97" y="40"/>
                </a:lnTo>
                <a:lnTo>
                  <a:pt x="89" y="31"/>
                </a:lnTo>
                <a:lnTo>
                  <a:pt x="58" y="0"/>
                </a:lnTo>
                <a:lnTo>
                  <a:pt x="0" y="0"/>
                </a:lnTo>
                <a:lnTo>
                  <a:pt x="60" y="60"/>
                </a:lnTo>
                <a:close/>
              </a:path>
            </a:pathLst>
          </a:custGeom>
          <a:solidFill>
            <a:srgbClr val="B5B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CD17-1C93-4633-8C09-45F3EBCE4FF5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FCD17-1C93-4633-8C09-45F3EBCE4FF5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C3F60-B868-4D88-8320-B64BB2C9B92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F5C1B-5F64-358B-55D9-BCEBDAA5F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22886EE2-6072-61FD-4268-DDEFA88D336E}"/>
              </a:ext>
            </a:extLst>
          </p:cNvPr>
          <p:cNvGrpSpPr/>
          <p:nvPr/>
        </p:nvGrpSpPr>
        <p:grpSpPr>
          <a:xfrm>
            <a:off x="909" y="-1588"/>
            <a:ext cx="6797675" cy="781051"/>
            <a:chOff x="44451" y="-1588"/>
            <a:chExt cx="6797675" cy="78105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689CF1A-D931-49A8-4C4C-60339C91D0E4}"/>
                </a:ext>
              </a:extLst>
            </p:cNvPr>
            <p:cNvSpPr/>
            <p:nvPr/>
          </p:nvSpPr>
          <p:spPr bwMode="auto">
            <a:xfrm>
              <a:off x="44451" y="573088"/>
              <a:ext cx="206375" cy="206375"/>
            </a:xfrm>
            <a:custGeom>
              <a:avLst/>
              <a:gdLst>
                <a:gd name="T0" fmla="*/ 130 w 130"/>
                <a:gd name="T1" fmla="*/ 130 h 130"/>
                <a:gd name="T2" fmla="*/ 38 w 130"/>
                <a:gd name="T3" fmla="*/ 38 h 130"/>
                <a:gd name="T4" fmla="*/ 0 w 130"/>
                <a:gd name="T5" fmla="*/ 0 h 130"/>
                <a:gd name="T6" fmla="*/ 0 w 130"/>
                <a:gd name="T7" fmla="*/ 58 h 130"/>
                <a:gd name="T8" fmla="*/ 9 w 130"/>
                <a:gd name="T9" fmla="*/ 67 h 130"/>
                <a:gd name="T10" fmla="*/ 72 w 130"/>
                <a:gd name="T11" fmla="*/ 130 h 130"/>
                <a:gd name="T12" fmla="*/ 130 w 130"/>
                <a:gd name="T1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30">
                  <a:moveTo>
                    <a:pt x="130" y="130"/>
                  </a:moveTo>
                  <a:lnTo>
                    <a:pt x="38" y="38"/>
                  </a:lnTo>
                  <a:lnTo>
                    <a:pt x="0" y="0"/>
                  </a:lnTo>
                  <a:lnTo>
                    <a:pt x="0" y="58"/>
                  </a:lnTo>
                  <a:lnTo>
                    <a:pt x="9" y="67"/>
                  </a:lnTo>
                  <a:lnTo>
                    <a:pt x="72" y="130"/>
                  </a:lnTo>
                  <a:lnTo>
                    <a:pt x="130" y="13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BFD7A10-CCCA-7FE0-1C74-D35AA2B6ADA8}"/>
                </a:ext>
              </a:extLst>
            </p:cNvPr>
            <p:cNvSpPr/>
            <p:nvPr/>
          </p:nvSpPr>
          <p:spPr bwMode="auto">
            <a:xfrm>
              <a:off x="255588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7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227C7F8-D726-6D6E-1CE1-97B8FD058662}"/>
                </a:ext>
              </a:extLst>
            </p:cNvPr>
            <p:cNvSpPr/>
            <p:nvPr/>
          </p:nvSpPr>
          <p:spPr bwMode="auto">
            <a:xfrm>
              <a:off x="44451" y="280988"/>
              <a:ext cx="498475" cy="498475"/>
            </a:xfrm>
            <a:custGeom>
              <a:avLst/>
              <a:gdLst>
                <a:gd name="T0" fmla="*/ 38 w 314"/>
                <a:gd name="T1" fmla="*/ 37 h 314"/>
                <a:gd name="T2" fmla="*/ 0 w 314"/>
                <a:gd name="T3" fmla="*/ 0 h 314"/>
                <a:gd name="T4" fmla="*/ 0 w 314"/>
                <a:gd name="T5" fmla="*/ 58 h 314"/>
                <a:gd name="T6" fmla="*/ 9 w 314"/>
                <a:gd name="T7" fmla="*/ 67 h 314"/>
                <a:gd name="T8" fmla="*/ 128 w 314"/>
                <a:gd name="T9" fmla="*/ 186 h 314"/>
                <a:gd name="T10" fmla="*/ 193 w 314"/>
                <a:gd name="T11" fmla="*/ 251 h 314"/>
                <a:gd name="T12" fmla="*/ 256 w 314"/>
                <a:gd name="T13" fmla="*/ 314 h 314"/>
                <a:gd name="T14" fmla="*/ 314 w 314"/>
                <a:gd name="T15" fmla="*/ 314 h 314"/>
                <a:gd name="T16" fmla="*/ 38 w 314"/>
                <a:gd name="T17" fmla="*/ 3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4">
                  <a:moveTo>
                    <a:pt x="38" y="37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9" y="67"/>
                  </a:lnTo>
                  <a:lnTo>
                    <a:pt x="128" y="186"/>
                  </a:lnTo>
                  <a:lnTo>
                    <a:pt x="193" y="251"/>
                  </a:lnTo>
                  <a:lnTo>
                    <a:pt x="256" y="314"/>
                  </a:lnTo>
                  <a:lnTo>
                    <a:pt x="314" y="314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F93516C-26C9-992B-1308-A24C2D4832B7}"/>
                </a:ext>
              </a:extLst>
            </p:cNvPr>
            <p:cNvSpPr/>
            <p:nvPr/>
          </p:nvSpPr>
          <p:spPr bwMode="auto">
            <a:xfrm>
              <a:off x="44451" y="-1588"/>
              <a:ext cx="790575" cy="781050"/>
            </a:xfrm>
            <a:custGeom>
              <a:avLst/>
              <a:gdLst>
                <a:gd name="T0" fmla="*/ 498 w 498"/>
                <a:gd name="T1" fmla="*/ 492 h 492"/>
                <a:gd name="T2" fmla="*/ 406 w 498"/>
                <a:gd name="T3" fmla="*/ 400 h 492"/>
                <a:gd name="T4" fmla="*/ 340 w 498"/>
                <a:gd name="T5" fmla="*/ 335 h 492"/>
                <a:gd name="T6" fmla="*/ 222 w 498"/>
                <a:gd name="T7" fmla="*/ 215 h 492"/>
                <a:gd name="T8" fmla="*/ 157 w 498"/>
                <a:gd name="T9" fmla="*/ 150 h 492"/>
                <a:gd name="T10" fmla="*/ 38 w 498"/>
                <a:gd name="T11" fmla="*/ 31 h 492"/>
                <a:gd name="T12" fmla="*/ 7 w 498"/>
                <a:gd name="T13" fmla="*/ 0 h 492"/>
                <a:gd name="T14" fmla="*/ 0 w 498"/>
                <a:gd name="T15" fmla="*/ 0 h 492"/>
                <a:gd name="T16" fmla="*/ 0 w 498"/>
                <a:gd name="T17" fmla="*/ 51 h 492"/>
                <a:gd name="T18" fmla="*/ 9 w 498"/>
                <a:gd name="T19" fmla="*/ 60 h 492"/>
                <a:gd name="T20" fmla="*/ 312 w 498"/>
                <a:gd name="T21" fmla="*/ 364 h 492"/>
                <a:gd name="T22" fmla="*/ 377 w 498"/>
                <a:gd name="T23" fmla="*/ 429 h 492"/>
                <a:gd name="T24" fmla="*/ 440 w 498"/>
                <a:gd name="T25" fmla="*/ 492 h 492"/>
                <a:gd name="T26" fmla="*/ 498 w 498"/>
                <a:gd name="T27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8" h="492">
                  <a:moveTo>
                    <a:pt x="498" y="492"/>
                  </a:moveTo>
                  <a:lnTo>
                    <a:pt x="406" y="400"/>
                  </a:lnTo>
                  <a:lnTo>
                    <a:pt x="340" y="335"/>
                  </a:lnTo>
                  <a:lnTo>
                    <a:pt x="222" y="215"/>
                  </a:lnTo>
                  <a:lnTo>
                    <a:pt x="157" y="150"/>
                  </a:lnTo>
                  <a:lnTo>
                    <a:pt x="38" y="31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9" y="60"/>
                  </a:lnTo>
                  <a:lnTo>
                    <a:pt x="312" y="364"/>
                  </a:lnTo>
                  <a:lnTo>
                    <a:pt x="377" y="429"/>
                  </a:lnTo>
                  <a:lnTo>
                    <a:pt x="440" y="492"/>
                  </a:lnTo>
                  <a:lnTo>
                    <a:pt x="498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6ADDC52-8267-96D5-0CD1-8D0A00DF8ED1}"/>
                </a:ext>
              </a:extLst>
            </p:cNvPr>
            <p:cNvSpPr/>
            <p:nvPr/>
          </p:nvSpPr>
          <p:spPr bwMode="auto">
            <a:xfrm>
              <a:off x="839788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5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1549ED1-294C-1D15-FA99-5BAB576EF13B}"/>
                </a:ext>
              </a:extLst>
            </p:cNvPr>
            <p:cNvSpPr/>
            <p:nvPr/>
          </p:nvSpPr>
          <p:spPr bwMode="auto">
            <a:xfrm>
              <a:off x="547688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62BB0A3-65EE-0E08-0CB4-54157F172CBD}"/>
                </a:ext>
              </a:extLst>
            </p:cNvPr>
            <p:cNvSpPr/>
            <p:nvPr/>
          </p:nvSpPr>
          <p:spPr bwMode="auto">
            <a:xfrm>
              <a:off x="1425576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59 w 549"/>
                <a:gd name="T3" fmla="*/ 60 h 492"/>
                <a:gd name="T4" fmla="*/ 178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7 w 549"/>
                <a:gd name="T19" fmla="*/ 150 h 492"/>
                <a:gd name="T20" fmla="*/ 57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59" y="60"/>
                  </a:lnTo>
                  <a:lnTo>
                    <a:pt x="178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4403AB3-BB66-705B-EC59-B22E20237F63}"/>
                </a:ext>
              </a:extLst>
            </p:cNvPr>
            <p:cNvSpPr/>
            <p:nvPr/>
          </p:nvSpPr>
          <p:spPr bwMode="auto">
            <a:xfrm>
              <a:off x="11334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1 w 549"/>
                <a:gd name="T5" fmla="*/ 335 h 492"/>
                <a:gd name="T6" fmla="*/ 272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2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1" y="335"/>
                  </a:lnTo>
                  <a:lnTo>
                    <a:pt x="272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2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09DA8B3-FF04-A4DE-5670-5079219D3D07}"/>
                </a:ext>
              </a:extLst>
            </p:cNvPr>
            <p:cNvSpPr/>
            <p:nvPr/>
          </p:nvSpPr>
          <p:spPr bwMode="auto">
            <a:xfrm>
              <a:off x="2009776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A47ACB6-6F2C-43DF-3EA2-4333D72EE9F7}"/>
                </a:ext>
              </a:extLst>
            </p:cNvPr>
            <p:cNvSpPr/>
            <p:nvPr/>
          </p:nvSpPr>
          <p:spPr bwMode="auto">
            <a:xfrm>
              <a:off x="17176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47D28266-CDC4-D1B0-0D5B-AB0432A9737A}"/>
                </a:ext>
              </a:extLst>
            </p:cNvPr>
            <p:cNvSpPr/>
            <p:nvPr/>
          </p:nvSpPr>
          <p:spPr bwMode="auto">
            <a:xfrm>
              <a:off x="2593976" y="-1588"/>
              <a:ext cx="873125" cy="781050"/>
            </a:xfrm>
            <a:custGeom>
              <a:avLst/>
              <a:gdLst>
                <a:gd name="T0" fmla="*/ 0 w 550"/>
                <a:gd name="T1" fmla="*/ 0 h 492"/>
                <a:gd name="T2" fmla="*/ 60 w 550"/>
                <a:gd name="T3" fmla="*/ 60 h 492"/>
                <a:gd name="T4" fmla="*/ 179 w 550"/>
                <a:gd name="T5" fmla="*/ 179 h 492"/>
                <a:gd name="T6" fmla="*/ 245 w 550"/>
                <a:gd name="T7" fmla="*/ 245 h 492"/>
                <a:gd name="T8" fmla="*/ 363 w 550"/>
                <a:gd name="T9" fmla="*/ 364 h 492"/>
                <a:gd name="T10" fmla="*/ 428 w 550"/>
                <a:gd name="T11" fmla="*/ 429 h 492"/>
                <a:gd name="T12" fmla="*/ 491 w 550"/>
                <a:gd name="T13" fmla="*/ 492 h 492"/>
                <a:gd name="T14" fmla="*/ 550 w 550"/>
                <a:gd name="T15" fmla="*/ 492 h 492"/>
                <a:gd name="T16" fmla="*/ 273 w 550"/>
                <a:gd name="T17" fmla="*/ 215 h 492"/>
                <a:gd name="T18" fmla="*/ 208 w 550"/>
                <a:gd name="T19" fmla="*/ 150 h 492"/>
                <a:gd name="T20" fmla="*/ 58 w 550"/>
                <a:gd name="T21" fmla="*/ 0 h 492"/>
                <a:gd name="T22" fmla="*/ 0 w 550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50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EA4ABEB-EE6B-FDD0-B747-7B3E4D76AD61}"/>
                </a:ext>
              </a:extLst>
            </p:cNvPr>
            <p:cNvSpPr/>
            <p:nvPr/>
          </p:nvSpPr>
          <p:spPr bwMode="auto">
            <a:xfrm>
              <a:off x="23018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6E373E1-CDEB-F1FC-C2F8-79ACF537470D}"/>
                </a:ext>
              </a:extLst>
            </p:cNvPr>
            <p:cNvSpPr/>
            <p:nvPr/>
          </p:nvSpPr>
          <p:spPr bwMode="auto">
            <a:xfrm>
              <a:off x="3179763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59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7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59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D253BE7-7E6E-19C1-EB0E-CA039A84C610}"/>
                </a:ext>
              </a:extLst>
            </p:cNvPr>
            <p:cNvSpPr/>
            <p:nvPr/>
          </p:nvSpPr>
          <p:spPr bwMode="auto">
            <a:xfrm>
              <a:off x="28876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2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2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8E20E2B2-3CC8-D05D-E11E-E4A476A00386}"/>
                </a:ext>
              </a:extLst>
            </p:cNvPr>
            <p:cNvSpPr/>
            <p:nvPr/>
          </p:nvSpPr>
          <p:spPr bwMode="auto">
            <a:xfrm>
              <a:off x="3763963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841D164C-84C2-5232-715A-1A207A610C40}"/>
                </a:ext>
              </a:extLst>
            </p:cNvPr>
            <p:cNvSpPr/>
            <p:nvPr/>
          </p:nvSpPr>
          <p:spPr bwMode="auto">
            <a:xfrm>
              <a:off x="34718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BCE97FF-6D18-BE4C-C22E-DC0EAF7EBD43}"/>
                </a:ext>
              </a:extLst>
            </p:cNvPr>
            <p:cNvSpPr/>
            <p:nvPr/>
          </p:nvSpPr>
          <p:spPr bwMode="auto">
            <a:xfrm>
              <a:off x="4348163" y="-1588"/>
              <a:ext cx="873125" cy="781050"/>
            </a:xfrm>
            <a:custGeom>
              <a:avLst/>
              <a:gdLst>
                <a:gd name="T0" fmla="*/ 0 w 550"/>
                <a:gd name="T1" fmla="*/ 0 h 492"/>
                <a:gd name="T2" fmla="*/ 60 w 550"/>
                <a:gd name="T3" fmla="*/ 60 h 492"/>
                <a:gd name="T4" fmla="*/ 179 w 550"/>
                <a:gd name="T5" fmla="*/ 179 h 492"/>
                <a:gd name="T6" fmla="*/ 245 w 550"/>
                <a:gd name="T7" fmla="*/ 245 h 492"/>
                <a:gd name="T8" fmla="*/ 363 w 550"/>
                <a:gd name="T9" fmla="*/ 364 h 492"/>
                <a:gd name="T10" fmla="*/ 429 w 550"/>
                <a:gd name="T11" fmla="*/ 429 h 492"/>
                <a:gd name="T12" fmla="*/ 492 w 550"/>
                <a:gd name="T13" fmla="*/ 492 h 492"/>
                <a:gd name="T14" fmla="*/ 550 w 550"/>
                <a:gd name="T15" fmla="*/ 492 h 492"/>
                <a:gd name="T16" fmla="*/ 273 w 550"/>
                <a:gd name="T17" fmla="*/ 215 h 492"/>
                <a:gd name="T18" fmla="*/ 208 w 550"/>
                <a:gd name="T19" fmla="*/ 150 h 492"/>
                <a:gd name="T20" fmla="*/ 59 w 550"/>
                <a:gd name="T21" fmla="*/ 0 h 492"/>
                <a:gd name="T22" fmla="*/ 0 w 550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50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A286E39E-EBC9-E8C1-861D-B9C64FC603FD}"/>
                </a:ext>
              </a:extLst>
            </p:cNvPr>
            <p:cNvSpPr/>
            <p:nvPr/>
          </p:nvSpPr>
          <p:spPr bwMode="auto">
            <a:xfrm>
              <a:off x="40560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4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4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65EB67B-8A58-EDEE-9B80-E72A7DD6D12B}"/>
                </a:ext>
              </a:extLst>
            </p:cNvPr>
            <p:cNvSpPr/>
            <p:nvPr/>
          </p:nvSpPr>
          <p:spPr bwMode="auto">
            <a:xfrm>
              <a:off x="4933951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6D1BD31A-4243-9427-0641-91A0AB208AC2}"/>
                </a:ext>
              </a:extLst>
            </p:cNvPr>
            <p:cNvSpPr/>
            <p:nvPr/>
          </p:nvSpPr>
          <p:spPr bwMode="auto">
            <a:xfrm>
              <a:off x="4641851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55C04DF4-5974-5491-E961-F0CF0FFC5DDD}"/>
                </a:ext>
              </a:extLst>
            </p:cNvPr>
            <p:cNvSpPr/>
            <p:nvPr/>
          </p:nvSpPr>
          <p:spPr bwMode="auto">
            <a:xfrm>
              <a:off x="5518151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9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457 w 549"/>
                <a:gd name="T17" fmla="*/ 400 h 492"/>
                <a:gd name="T18" fmla="*/ 273 w 549"/>
                <a:gd name="T19" fmla="*/ 215 h 492"/>
                <a:gd name="T20" fmla="*/ 208 w 549"/>
                <a:gd name="T21" fmla="*/ 150 h 492"/>
                <a:gd name="T22" fmla="*/ 58 w 549"/>
                <a:gd name="T23" fmla="*/ 0 h 492"/>
                <a:gd name="T24" fmla="*/ 0 w 549"/>
                <a:gd name="T25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457" y="400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538BC7AD-374F-262E-6B12-9EC61FE351D1}"/>
                </a:ext>
              </a:extLst>
            </p:cNvPr>
            <p:cNvSpPr/>
            <p:nvPr/>
          </p:nvSpPr>
          <p:spPr bwMode="auto">
            <a:xfrm>
              <a:off x="5226051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273 w 549"/>
                <a:gd name="T3" fmla="*/ 215 h 492"/>
                <a:gd name="T4" fmla="*/ 273 w 549"/>
                <a:gd name="T5" fmla="*/ 215 h 492"/>
                <a:gd name="T6" fmla="*/ 207 w 549"/>
                <a:gd name="T7" fmla="*/ 150 h 492"/>
                <a:gd name="T8" fmla="*/ 89 w 549"/>
                <a:gd name="T9" fmla="*/ 31 h 492"/>
                <a:gd name="T10" fmla="*/ 58 w 549"/>
                <a:gd name="T11" fmla="*/ 0 h 492"/>
                <a:gd name="T12" fmla="*/ 0 w 549"/>
                <a:gd name="T13" fmla="*/ 0 h 492"/>
                <a:gd name="T14" fmla="*/ 60 w 549"/>
                <a:gd name="T15" fmla="*/ 60 h 492"/>
                <a:gd name="T16" fmla="*/ 363 w 549"/>
                <a:gd name="T17" fmla="*/ 364 h 492"/>
                <a:gd name="T18" fmla="*/ 428 w 549"/>
                <a:gd name="T19" fmla="*/ 429 h 492"/>
                <a:gd name="T20" fmla="*/ 491 w 549"/>
                <a:gd name="T21" fmla="*/ 492 h 492"/>
                <a:gd name="T22" fmla="*/ 549 w 549"/>
                <a:gd name="T23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273" y="215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2CD8F98F-E2DC-2AC5-2EE9-A42EC57C7650}"/>
                </a:ext>
              </a:extLst>
            </p:cNvPr>
            <p:cNvSpPr/>
            <p:nvPr/>
          </p:nvSpPr>
          <p:spPr bwMode="auto">
            <a:xfrm>
              <a:off x="6102351" y="-1588"/>
              <a:ext cx="739775" cy="739775"/>
            </a:xfrm>
            <a:custGeom>
              <a:avLst/>
              <a:gdLst>
                <a:gd name="T0" fmla="*/ 0 w 466"/>
                <a:gd name="T1" fmla="*/ 0 h 466"/>
                <a:gd name="T2" fmla="*/ 61 w 466"/>
                <a:gd name="T3" fmla="*/ 60 h 466"/>
                <a:gd name="T4" fmla="*/ 179 w 466"/>
                <a:gd name="T5" fmla="*/ 179 h 466"/>
                <a:gd name="T6" fmla="*/ 244 w 466"/>
                <a:gd name="T7" fmla="*/ 245 h 466"/>
                <a:gd name="T8" fmla="*/ 363 w 466"/>
                <a:gd name="T9" fmla="*/ 364 h 466"/>
                <a:gd name="T10" fmla="*/ 429 w 466"/>
                <a:gd name="T11" fmla="*/ 429 h 466"/>
                <a:gd name="T12" fmla="*/ 466 w 466"/>
                <a:gd name="T13" fmla="*/ 466 h 466"/>
                <a:gd name="T14" fmla="*/ 466 w 466"/>
                <a:gd name="T15" fmla="*/ 408 h 466"/>
                <a:gd name="T16" fmla="*/ 458 w 466"/>
                <a:gd name="T17" fmla="*/ 400 h 466"/>
                <a:gd name="T18" fmla="*/ 273 w 466"/>
                <a:gd name="T19" fmla="*/ 215 h 466"/>
                <a:gd name="T20" fmla="*/ 208 w 466"/>
                <a:gd name="T21" fmla="*/ 150 h 466"/>
                <a:gd name="T22" fmla="*/ 89 w 466"/>
                <a:gd name="T23" fmla="*/ 31 h 466"/>
                <a:gd name="T24" fmla="*/ 58 w 466"/>
                <a:gd name="T25" fmla="*/ 0 h 466"/>
                <a:gd name="T26" fmla="*/ 0 w 466"/>
                <a:gd name="T27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6" h="466">
                  <a:moveTo>
                    <a:pt x="0" y="0"/>
                  </a:moveTo>
                  <a:lnTo>
                    <a:pt x="61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66" y="466"/>
                  </a:lnTo>
                  <a:lnTo>
                    <a:pt x="466" y="408"/>
                  </a:lnTo>
                  <a:lnTo>
                    <a:pt x="458" y="400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267C1A64-1D7C-10AE-9706-D2F17F516834}"/>
                </a:ext>
              </a:extLst>
            </p:cNvPr>
            <p:cNvSpPr/>
            <p:nvPr/>
          </p:nvSpPr>
          <p:spPr bwMode="auto">
            <a:xfrm>
              <a:off x="5810251" y="-1588"/>
              <a:ext cx="871538" cy="781050"/>
            </a:xfrm>
            <a:custGeom>
              <a:avLst/>
              <a:gdLst>
                <a:gd name="T0" fmla="*/ 273 w 549"/>
                <a:gd name="T1" fmla="*/ 215 h 492"/>
                <a:gd name="T2" fmla="*/ 273 w 549"/>
                <a:gd name="T3" fmla="*/ 215 h 492"/>
                <a:gd name="T4" fmla="*/ 58 w 549"/>
                <a:gd name="T5" fmla="*/ 0 h 492"/>
                <a:gd name="T6" fmla="*/ 0 w 549"/>
                <a:gd name="T7" fmla="*/ 0 h 492"/>
                <a:gd name="T8" fmla="*/ 60 w 549"/>
                <a:gd name="T9" fmla="*/ 60 h 492"/>
                <a:gd name="T10" fmla="*/ 363 w 549"/>
                <a:gd name="T11" fmla="*/ 364 h 492"/>
                <a:gd name="T12" fmla="*/ 428 w 549"/>
                <a:gd name="T13" fmla="*/ 429 h 492"/>
                <a:gd name="T14" fmla="*/ 492 w 549"/>
                <a:gd name="T15" fmla="*/ 492 h 492"/>
                <a:gd name="T16" fmla="*/ 549 w 549"/>
                <a:gd name="T17" fmla="*/ 492 h 492"/>
                <a:gd name="T18" fmla="*/ 273 w 549"/>
                <a:gd name="T19" fmla="*/ 21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" h="492">
                  <a:moveTo>
                    <a:pt x="273" y="215"/>
                  </a:moveTo>
                  <a:lnTo>
                    <a:pt x="273" y="215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4BF275BC-2050-B402-4E83-53BE589BA43D}"/>
                </a:ext>
              </a:extLst>
            </p:cNvPr>
            <p:cNvSpPr/>
            <p:nvPr/>
          </p:nvSpPr>
          <p:spPr bwMode="auto">
            <a:xfrm>
              <a:off x="6396038" y="-1588"/>
              <a:ext cx="446088" cy="447675"/>
            </a:xfrm>
            <a:custGeom>
              <a:avLst/>
              <a:gdLst>
                <a:gd name="T0" fmla="*/ 273 w 281"/>
                <a:gd name="T1" fmla="*/ 215 h 282"/>
                <a:gd name="T2" fmla="*/ 57 w 281"/>
                <a:gd name="T3" fmla="*/ 0 h 282"/>
                <a:gd name="T4" fmla="*/ 0 w 281"/>
                <a:gd name="T5" fmla="*/ 0 h 282"/>
                <a:gd name="T6" fmla="*/ 59 w 281"/>
                <a:gd name="T7" fmla="*/ 60 h 282"/>
                <a:gd name="T8" fmla="*/ 281 w 281"/>
                <a:gd name="T9" fmla="*/ 282 h 282"/>
                <a:gd name="T10" fmla="*/ 281 w 281"/>
                <a:gd name="T11" fmla="*/ 224 h 282"/>
                <a:gd name="T12" fmla="*/ 273 w 281"/>
                <a:gd name="T13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82">
                  <a:moveTo>
                    <a:pt x="273" y="215"/>
                  </a:moveTo>
                  <a:lnTo>
                    <a:pt x="57" y="0"/>
                  </a:lnTo>
                  <a:lnTo>
                    <a:pt x="0" y="0"/>
                  </a:lnTo>
                  <a:lnTo>
                    <a:pt x="59" y="60"/>
                  </a:lnTo>
                  <a:lnTo>
                    <a:pt x="281" y="282"/>
                  </a:lnTo>
                  <a:lnTo>
                    <a:pt x="281" y="224"/>
                  </a:lnTo>
                  <a:lnTo>
                    <a:pt x="273" y="215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A6883A9A-2A80-CFD0-7EDD-E709A06341E1}"/>
                </a:ext>
              </a:extLst>
            </p:cNvPr>
            <p:cNvSpPr/>
            <p:nvPr/>
          </p:nvSpPr>
          <p:spPr bwMode="auto">
            <a:xfrm>
              <a:off x="6688138" y="-1588"/>
              <a:ext cx="153988" cy="155575"/>
            </a:xfrm>
            <a:custGeom>
              <a:avLst/>
              <a:gdLst>
                <a:gd name="T0" fmla="*/ 60 w 97"/>
                <a:gd name="T1" fmla="*/ 60 h 98"/>
                <a:gd name="T2" fmla="*/ 97 w 97"/>
                <a:gd name="T3" fmla="*/ 98 h 98"/>
                <a:gd name="T4" fmla="*/ 97 w 97"/>
                <a:gd name="T5" fmla="*/ 40 h 98"/>
                <a:gd name="T6" fmla="*/ 89 w 97"/>
                <a:gd name="T7" fmla="*/ 31 h 98"/>
                <a:gd name="T8" fmla="*/ 58 w 97"/>
                <a:gd name="T9" fmla="*/ 0 h 98"/>
                <a:gd name="T10" fmla="*/ 0 w 97"/>
                <a:gd name="T11" fmla="*/ 0 h 98"/>
                <a:gd name="T12" fmla="*/ 60 w 97"/>
                <a:gd name="T13" fmla="*/ 6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98">
                  <a:moveTo>
                    <a:pt x="60" y="60"/>
                  </a:moveTo>
                  <a:lnTo>
                    <a:pt x="97" y="98"/>
                  </a:lnTo>
                  <a:lnTo>
                    <a:pt x="97" y="4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Freeform 32">
            <a:extLst>
              <a:ext uri="{FF2B5EF4-FFF2-40B4-BE49-F238E27FC236}">
                <a16:creationId xmlns:a16="http://schemas.microsoft.com/office/drawing/2014/main" id="{F452F76B-CEED-4CDC-1230-6C283136AC2B}"/>
              </a:ext>
            </a:extLst>
          </p:cNvPr>
          <p:cNvSpPr>
            <a:spLocks noEditPoints="1"/>
          </p:cNvSpPr>
          <p:nvPr/>
        </p:nvSpPr>
        <p:spPr bwMode="auto">
          <a:xfrm>
            <a:off x="2472867" y="3622845"/>
            <a:ext cx="155575" cy="155575"/>
          </a:xfrm>
          <a:custGeom>
            <a:avLst/>
            <a:gdLst>
              <a:gd name="T0" fmla="*/ 93 w 186"/>
              <a:gd name="T1" fmla="*/ 187 h 187"/>
              <a:gd name="T2" fmla="*/ 0 w 186"/>
              <a:gd name="T3" fmla="*/ 93 h 187"/>
              <a:gd name="T4" fmla="*/ 93 w 186"/>
              <a:gd name="T5" fmla="*/ 0 h 187"/>
              <a:gd name="T6" fmla="*/ 186 w 186"/>
              <a:gd name="T7" fmla="*/ 93 h 187"/>
              <a:gd name="T8" fmla="*/ 93 w 186"/>
              <a:gd name="T9" fmla="*/ 187 h 187"/>
              <a:gd name="T10" fmla="*/ 93 w 186"/>
              <a:gd name="T11" fmla="*/ 32 h 187"/>
              <a:gd name="T12" fmla="*/ 32 w 186"/>
              <a:gd name="T13" fmla="*/ 93 h 187"/>
              <a:gd name="T14" fmla="*/ 93 w 186"/>
              <a:gd name="T15" fmla="*/ 155 h 187"/>
              <a:gd name="T16" fmla="*/ 154 w 186"/>
              <a:gd name="T17" fmla="*/ 93 h 187"/>
              <a:gd name="T18" fmla="*/ 93 w 186"/>
              <a:gd name="T19" fmla="*/ 32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6" h="187">
                <a:moveTo>
                  <a:pt x="93" y="187"/>
                </a:moveTo>
                <a:cubicBezTo>
                  <a:pt x="42" y="187"/>
                  <a:pt x="0" y="145"/>
                  <a:pt x="0" y="93"/>
                </a:cubicBezTo>
                <a:cubicBezTo>
                  <a:pt x="0" y="42"/>
                  <a:pt x="42" y="0"/>
                  <a:pt x="93" y="0"/>
                </a:cubicBezTo>
                <a:cubicBezTo>
                  <a:pt x="145" y="0"/>
                  <a:pt x="186" y="42"/>
                  <a:pt x="186" y="93"/>
                </a:cubicBezTo>
                <a:cubicBezTo>
                  <a:pt x="186" y="145"/>
                  <a:pt x="145" y="187"/>
                  <a:pt x="93" y="187"/>
                </a:cubicBezTo>
                <a:close/>
                <a:moveTo>
                  <a:pt x="93" y="32"/>
                </a:moveTo>
                <a:cubicBezTo>
                  <a:pt x="59" y="32"/>
                  <a:pt x="32" y="59"/>
                  <a:pt x="32" y="93"/>
                </a:cubicBezTo>
                <a:cubicBezTo>
                  <a:pt x="32" y="127"/>
                  <a:pt x="59" y="155"/>
                  <a:pt x="93" y="155"/>
                </a:cubicBezTo>
                <a:cubicBezTo>
                  <a:pt x="127" y="155"/>
                  <a:pt x="154" y="127"/>
                  <a:pt x="154" y="93"/>
                </a:cubicBezTo>
                <a:cubicBezTo>
                  <a:pt x="154" y="59"/>
                  <a:pt x="127" y="32"/>
                  <a:pt x="93" y="32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Oval 33">
            <a:extLst>
              <a:ext uri="{FF2B5EF4-FFF2-40B4-BE49-F238E27FC236}">
                <a16:creationId xmlns:a16="http://schemas.microsoft.com/office/drawing/2014/main" id="{D7E29CCC-E210-5765-6688-74F4B4937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517" y="3864145"/>
            <a:ext cx="42863" cy="42863"/>
          </a:xfrm>
          <a:prstGeom prst="ellipse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70115D-BACF-5FF4-E477-3B60ADA0B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604" y="4046707"/>
            <a:ext cx="42863" cy="41275"/>
          </a:xfrm>
          <a:prstGeom prst="ellipse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Freeform 35">
            <a:extLst>
              <a:ext uri="{FF2B5EF4-FFF2-40B4-BE49-F238E27FC236}">
                <a16:creationId xmlns:a16="http://schemas.microsoft.com/office/drawing/2014/main" id="{A2E6A020-26B1-5FCD-845E-B954A2E20CEC}"/>
              </a:ext>
            </a:extLst>
          </p:cNvPr>
          <p:cNvSpPr/>
          <p:nvPr/>
        </p:nvSpPr>
        <p:spPr bwMode="auto">
          <a:xfrm>
            <a:off x="5595030" y="1082675"/>
            <a:ext cx="6592888" cy="5775325"/>
          </a:xfrm>
          <a:custGeom>
            <a:avLst/>
            <a:gdLst>
              <a:gd name="T0" fmla="*/ 4153 w 4153"/>
              <a:gd name="T1" fmla="*/ 3638 h 3638"/>
              <a:gd name="T2" fmla="*/ 0 w 4153"/>
              <a:gd name="T3" fmla="*/ 3638 h 3638"/>
              <a:gd name="T4" fmla="*/ 0 w 4153"/>
              <a:gd name="T5" fmla="*/ 2879 h 3638"/>
              <a:gd name="T6" fmla="*/ 4153 w 4153"/>
              <a:gd name="T7" fmla="*/ 0 h 3638"/>
              <a:gd name="T8" fmla="*/ 4153 w 4153"/>
              <a:gd name="T9" fmla="*/ 3638 h 3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3" h="3638">
                <a:moveTo>
                  <a:pt x="4153" y="3638"/>
                </a:moveTo>
                <a:lnTo>
                  <a:pt x="0" y="3638"/>
                </a:lnTo>
                <a:lnTo>
                  <a:pt x="0" y="2879"/>
                </a:lnTo>
                <a:lnTo>
                  <a:pt x="4153" y="0"/>
                </a:lnTo>
                <a:lnTo>
                  <a:pt x="4153" y="3638"/>
                </a:lnTo>
                <a:close/>
              </a:path>
            </a:pathLst>
          </a:custGeom>
          <a:solidFill>
            <a:srgbClr val="B5B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Freeform 36">
            <a:extLst>
              <a:ext uri="{FF2B5EF4-FFF2-40B4-BE49-F238E27FC236}">
                <a16:creationId xmlns:a16="http://schemas.microsoft.com/office/drawing/2014/main" id="{79A7B159-DA1E-2D3D-7D21-0DA2103B00AE}"/>
              </a:ext>
            </a:extLst>
          </p:cNvPr>
          <p:cNvSpPr>
            <a:spLocks noEditPoints="1"/>
          </p:cNvSpPr>
          <p:nvPr/>
        </p:nvSpPr>
        <p:spPr bwMode="auto">
          <a:xfrm>
            <a:off x="11274426" y="4044950"/>
            <a:ext cx="461963" cy="461963"/>
          </a:xfrm>
          <a:custGeom>
            <a:avLst/>
            <a:gdLst>
              <a:gd name="T0" fmla="*/ 277 w 554"/>
              <a:gd name="T1" fmla="*/ 0 h 555"/>
              <a:gd name="T2" fmla="*/ 0 w 554"/>
              <a:gd name="T3" fmla="*/ 277 h 555"/>
              <a:gd name="T4" fmla="*/ 277 w 554"/>
              <a:gd name="T5" fmla="*/ 555 h 555"/>
              <a:gd name="T6" fmla="*/ 554 w 554"/>
              <a:gd name="T7" fmla="*/ 277 h 555"/>
              <a:gd name="T8" fmla="*/ 277 w 554"/>
              <a:gd name="T9" fmla="*/ 0 h 555"/>
              <a:gd name="T10" fmla="*/ 277 w 554"/>
              <a:gd name="T11" fmla="*/ 471 h 555"/>
              <a:gd name="T12" fmla="*/ 83 w 554"/>
              <a:gd name="T13" fmla="*/ 277 h 555"/>
              <a:gd name="T14" fmla="*/ 277 w 554"/>
              <a:gd name="T15" fmla="*/ 84 h 555"/>
              <a:gd name="T16" fmla="*/ 470 w 554"/>
              <a:gd name="T17" fmla="*/ 277 h 555"/>
              <a:gd name="T18" fmla="*/ 277 w 554"/>
              <a:gd name="T19" fmla="*/ 471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4" h="555">
                <a:moveTo>
                  <a:pt x="277" y="0"/>
                </a:moveTo>
                <a:cubicBezTo>
                  <a:pt x="124" y="0"/>
                  <a:pt x="0" y="125"/>
                  <a:pt x="0" y="277"/>
                </a:cubicBezTo>
                <a:cubicBezTo>
                  <a:pt x="0" y="430"/>
                  <a:pt x="124" y="555"/>
                  <a:pt x="277" y="555"/>
                </a:cubicBezTo>
                <a:cubicBezTo>
                  <a:pt x="430" y="555"/>
                  <a:pt x="554" y="430"/>
                  <a:pt x="554" y="277"/>
                </a:cubicBezTo>
                <a:cubicBezTo>
                  <a:pt x="554" y="125"/>
                  <a:pt x="430" y="0"/>
                  <a:pt x="277" y="0"/>
                </a:cubicBezTo>
                <a:close/>
                <a:moveTo>
                  <a:pt x="277" y="471"/>
                </a:moveTo>
                <a:cubicBezTo>
                  <a:pt x="170" y="471"/>
                  <a:pt x="83" y="384"/>
                  <a:pt x="83" y="277"/>
                </a:cubicBezTo>
                <a:cubicBezTo>
                  <a:pt x="83" y="171"/>
                  <a:pt x="170" y="84"/>
                  <a:pt x="277" y="84"/>
                </a:cubicBezTo>
                <a:cubicBezTo>
                  <a:pt x="384" y="84"/>
                  <a:pt x="470" y="171"/>
                  <a:pt x="470" y="277"/>
                </a:cubicBezTo>
                <a:cubicBezTo>
                  <a:pt x="470" y="384"/>
                  <a:pt x="384" y="471"/>
                  <a:pt x="277" y="471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Freeform 37">
            <a:extLst>
              <a:ext uri="{FF2B5EF4-FFF2-40B4-BE49-F238E27FC236}">
                <a16:creationId xmlns:a16="http://schemas.microsoft.com/office/drawing/2014/main" id="{4544B175-F99D-08F7-C643-D4DCB71212FA}"/>
              </a:ext>
            </a:extLst>
          </p:cNvPr>
          <p:cNvSpPr>
            <a:spLocks noEditPoints="1"/>
          </p:cNvSpPr>
          <p:nvPr/>
        </p:nvSpPr>
        <p:spPr bwMode="auto">
          <a:xfrm>
            <a:off x="11274426" y="3406775"/>
            <a:ext cx="461963" cy="461963"/>
          </a:xfrm>
          <a:custGeom>
            <a:avLst/>
            <a:gdLst>
              <a:gd name="T0" fmla="*/ 277 w 554"/>
              <a:gd name="T1" fmla="*/ 0 h 554"/>
              <a:gd name="T2" fmla="*/ 0 w 554"/>
              <a:gd name="T3" fmla="*/ 277 h 554"/>
              <a:gd name="T4" fmla="*/ 277 w 554"/>
              <a:gd name="T5" fmla="*/ 554 h 554"/>
              <a:gd name="T6" fmla="*/ 554 w 554"/>
              <a:gd name="T7" fmla="*/ 277 h 554"/>
              <a:gd name="T8" fmla="*/ 277 w 554"/>
              <a:gd name="T9" fmla="*/ 0 h 554"/>
              <a:gd name="T10" fmla="*/ 277 w 554"/>
              <a:gd name="T11" fmla="*/ 470 h 554"/>
              <a:gd name="T12" fmla="*/ 83 w 554"/>
              <a:gd name="T13" fmla="*/ 277 h 554"/>
              <a:gd name="T14" fmla="*/ 277 w 554"/>
              <a:gd name="T15" fmla="*/ 83 h 554"/>
              <a:gd name="T16" fmla="*/ 470 w 554"/>
              <a:gd name="T17" fmla="*/ 277 h 554"/>
              <a:gd name="T18" fmla="*/ 277 w 554"/>
              <a:gd name="T19" fmla="*/ 470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4" h="554">
                <a:moveTo>
                  <a:pt x="277" y="0"/>
                </a:moveTo>
                <a:cubicBezTo>
                  <a:pt x="124" y="0"/>
                  <a:pt x="0" y="124"/>
                  <a:pt x="0" y="277"/>
                </a:cubicBezTo>
                <a:cubicBezTo>
                  <a:pt x="0" y="430"/>
                  <a:pt x="124" y="554"/>
                  <a:pt x="277" y="554"/>
                </a:cubicBezTo>
                <a:cubicBezTo>
                  <a:pt x="430" y="554"/>
                  <a:pt x="554" y="430"/>
                  <a:pt x="554" y="277"/>
                </a:cubicBezTo>
                <a:cubicBezTo>
                  <a:pt x="554" y="124"/>
                  <a:pt x="430" y="0"/>
                  <a:pt x="277" y="0"/>
                </a:cubicBezTo>
                <a:close/>
                <a:moveTo>
                  <a:pt x="277" y="470"/>
                </a:moveTo>
                <a:cubicBezTo>
                  <a:pt x="170" y="470"/>
                  <a:pt x="83" y="384"/>
                  <a:pt x="83" y="277"/>
                </a:cubicBezTo>
                <a:cubicBezTo>
                  <a:pt x="83" y="170"/>
                  <a:pt x="170" y="83"/>
                  <a:pt x="277" y="83"/>
                </a:cubicBezTo>
                <a:cubicBezTo>
                  <a:pt x="384" y="83"/>
                  <a:pt x="470" y="170"/>
                  <a:pt x="470" y="277"/>
                </a:cubicBezTo>
                <a:cubicBezTo>
                  <a:pt x="470" y="384"/>
                  <a:pt x="384" y="470"/>
                  <a:pt x="277" y="470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Freeform 38">
            <a:extLst>
              <a:ext uri="{FF2B5EF4-FFF2-40B4-BE49-F238E27FC236}">
                <a16:creationId xmlns:a16="http://schemas.microsoft.com/office/drawing/2014/main" id="{4FCA5783-88FB-0FF4-00B6-E294DFE65BC4}"/>
              </a:ext>
            </a:extLst>
          </p:cNvPr>
          <p:cNvSpPr>
            <a:spLocks noEditPoints="1"/>
          </p:cNvSpPr>
          <p:nvPr/>
        </p:nvSpPr>
        <p:spPr bwMode="auto">
          <a:xfrm>
            <a:off x="11274426" y="2767013"/>
            <a:ext cx="461963" cy="461963"/>
          </a:xfrm>
          <a:custGeom>
            <a:avLst/>
            <a:gdLst>
              <a:gd name="T0" fmla="*/ 277 w 554"/>
              <a:gd name="T1" fmla="*/ 554 h 554"/>
              <a:gd name="T2" fmla="*/ 460 w 554"/>
              <a:gd name="T3" fmla="*/ 485 h 554"/>
              <a:gd name="T4" fmla="*/ 554 w 554"/>
              <a:gd name="T5" fmla="*/ 277 h 554"/>
              <a:gd name="T6" fmla="*/ 277 w 554"/>
              <a:gd name="T7" fmla="*/ 0 h 554"/>
              <a:gd name="T8" fmla="*/ 100 w 554"/>
              <a:gd name="T9" fmla="*/ 64 h 554"/>
              <a:gd name="T10" fmla="*/ 0 w 554"/>
              <a:gd name="T11" fmla="*/ 277 h 554"/>
              <a:gd name="T12" fmla="*/ 277 w 554"/>
              <a:gd name="T13" fmla="*/ 554 h 554"/>
              <a:gd name="T14" fmla="*/ 470 w 554"/>
              <a:gd name="T15" fmla="*/ 277 h 554"/>
              <a:gd name="T16" fmla="*/ 433 w 554"/>
              <a:gd name="T17" fmla="*/ 392 h 554"/>
              <a:gd name="T18" fmla="*/ 180 w 554"/>
              <a:gd name="T19" fmla="*/ 110 h 554"/>
              <a:gd name="T20" fmla="*/ 277 w 554"/>
              <a:gd name="T21" fmla="*/ 84 h 554"/>
              <a:gd name="T22" fmla="*/ 470 w 554"/>
              <a:gd name="T23" fmla="*/ 277 h 554"/>
              <a:gd name="T24" fmla="*/ 118 w 554"/>
              <a:gd name="T25" fmla="*/ 166 h 554"/>
              <a:gd name="T26" fmla="*/ 370 w 554"/>
              <a:gd name="T27" fmla="*/ 447 h 554"/>
              <a:gd name="T28" fmla="*/ 277 w 554"/>
              <a:gd name="T29" fmla="*/ 471 h 554"/>
              <a:gd name="T30" fmla="*/ 83 w 554"/>
              <a:gd name="T31" fmla="*/ 277 h 554"/>
              <a:gd name="T32" fmla="*/ 118 w 554"/>
              <a:gd name="T33" fmla="*/ 166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54" h="554">
                <a:moveTo>
                  <a:pt x="277" y="554"/>
                </a:moveTo>
                <a:cubicBezTo>
                  <a:pt x="344" y="554"/>
                  <a:pt x="409" y="530"/>
                  <a:pt x="460" y="485"/>
                </a:cubicBezTo>
                <a:cubicBezTo>
                  <a:pt x="520" y="433"/>
                  <a:pt x="554" y="357"/>
                  <a:pt x="554" y="277"/>
                </a:cubicBezTo>
                <a:cubicBezTo>
                  <a:pt x="554" y="124"/>
                  <a:pt x="430" y="0"/>
                  <a:pt x="277" y="0"/>
                </a:cubicBezTo>
                <a:cubicBezTo>
                  <a:pt x="212" y="0"/>
                  <a:pt x="150" y="23"/>
                  <a:pt x="100" y="64"/>
                </a:cubicBezTo>
                <a:cubicBezTo>
                  <a:pt x="36" y="117"/>
                  <a:pt x="0" y="194"/>
                  <a:pt x="0" y="277"/>
                </a:cubicBezTo>
                <a:cubicBezTo>
                  <a:pt x="0" y="430"/>
                  <a:pt x="124" y="554"/>
                  <a:pt x="277" y="554"/>
                </a:cubicBezTo>
                <a:close/>
                <a:moveTo>
                  <a:pt x="470" y="277"/>
                </a:moveTo>
                <a:cubicBezTo>
                  <a:pt x="470" y="319"/>
                  <a:pt x="457" y="359"/>
                  <a:pt x="433" y="392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209" y="93"/>
                  <a:pt x="243" y="84"/>
                  <a:pt x="277" y="84"/>
                </a:cubicBezTo>
                <a:cubicBezTo>
                  <a:pt x="384" y="84"/>
                  <a:pt x="470" y="171"/>
                  <a:pt x="470" y="277"/>
                </a:cubicBezTo>
                <a:close/>
                <a:moveTo>
                  <a:pt x="118" y="166"/>
                </a:moveTo>
                <a:cubicBezTo>
                  <a:pt x="370" y="447"/>
                  <a:pt x="370" y="447"/>
                  <a:pt x="370" y="447"/>
                </a:cubicBezTo>
                <a:cubicBezTo>
                  <a:pt x="341" y="462"/>
                  <a:pt x="310" y="471"/>
                  <a:pt x="277" y="471"/>
                </a:cubicBezTo>
                <a:cubicBezTo>
                  <a:pt x="170" y="471"/>
                  <a:pt x="83" y="384"/>
                  <a:pt x="83" y="277"/>
                </a:cubicBezTo>
                <a:cubicBezTo>
                  <a:pt x="83" y="237"/>
                  <a:pt x="96" y="198"/>
                  <a:pt x="118" y="166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Rectangle 39">
            <a:extLst>
              <a:ext uri="{FF2B5EF4-FFF2-40B4-BE49-F238E27FC236}">
                <a16:creationId xmlns:a16="http://schemas.microsoft.com/office/drawing/2014/main" id="{7C4895A8-84E5-53D3-48EB-510D89220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1276" y="4079875"/>
            <a:ext cx="69850" cy="392113"/>
          </a:xfrm>
          <a:prstGeom prst="rect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Freeform 40">
            <a:extLst>
              <a:ext uri="{FF2B5EF4-FFF2-40B4-BE49-F238E27FC236}">
                <a16:creationId xmlns:a16="http://schemas.microsoft.com/office/drawing/2014/main" id="{A5A9A0B3-9C57-68F3-146E-822645C84CB4}"/>
              </a:ext>
            </a:extLst>
          </p:cNvPr>
          <p:cNvSpPr>
            <a:spLocks noEditPoints="1"/>
          </p:cNvSpPr>
          <p:nvPr/>
        </p:nvSpPr>
        <p:spPr bwMode="auto">
          <a:xfrm>
            <a:off x="9053513" y="5668963"/>
            <a:ext cx="406400" cy="406400"/>
          </a:xfrm>
          <a:custGeom>
            <a:avLst/>
            <a:gdLst>
              <a:gd name="T0" fmla="*/ 244 w 487"/>
              <a:gd name="T1" fmla="*/ 487 h 487"/>
              <a:gd name="T2" fmla="*/ 0 w 487"/>
              <a:gd name="T3" fmla="*/ 243 h 487"/>
              <a:gd name="T4" fmla="*/ 244 w 487"/>
              <a:gd name="T5" fmla="*/ 0 h 487"/>
              <a:gd name="T6" fmla="*/ 487 w 487"/>
              <a:gd name="T7" fmla="*/ 243 h 487"/>
              <a:gd name="T8" fmla="*/ 244 w 487"/>
              <a:gd name="T9" fmla="*/ 487 h 487"/>
              <a:gd name="T10" fmla="*/ 244 w 487"/>
              <a:gd name="T11" fmla="*/ 83 h 487"/>
              <a:gd name="T12" fmla="*/ 84 w 487"/>
              <a:gd name="T13" fmla="*/ 243 h 487"/>
              <a:gd name="T14" fmla="*/ 244 w 487"/>
              <a:gd name="T15" fmla="*/ 404 h 487"/>
              <a:gd name="T16" fmla="*/ 404 w 487"/>
              <a:gd name="T17" fmla="*/ 243 h 487"/>
              <a:gd name="T18" fmla="*/ 244 w 487"/>
              <a:gd name="T19" fmla="*/ 83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7" h="487">
                <a:moveTo>
                  <a:pt x="244" y="487"/>
                </a:moveTo>
                <a:cubicBezTo>
                  <a:pt x="109" y="487"/>
                  <a:pt x="0" y="378"/>
                  <a:pt x="0" y="243"/>
                </a:cubicBezTo>
                <a:cubicBezTo>
                  <a:pt x="0" y="109"/>
                  <a:pt x="109" y="0"/>
                  <a:pt x="244" y="0"/>
                </a:cubicBezTo>
                <a:cubicBezTo>
                  <a:pt x="378" y="0"/>
                  <a:pt x="487" y="109"/>
                  <a:pt x="487" y="243"/>
                </a:cubicBezTo>
                <a:cubicBezTo>
                  <a:pt x="487" y="378"/>
                  <a:pt x="378" y="487"/>
                  <a:pt x="244" y="487"/>
                </a:cubicBezTo>
                <a:close/>
                <a:moveTo>
                  <a:pt x="244" y="83"/>
                </a:moveTo>
                <a:cubicBezTo>
                  <a:pt x="155" y="83"/>
                  <a:pt x="84" y="155"/>
                  <a:pt x="84" y="243"/>
                </a:cubicBezTo>
                <a:cubicBezTo>
                  <a:pt x="84" y="332"/>
                  <a:pt x="155" y="404"/>
                  <a:pt x="244" y="404"/>
                </a:cubicBezTo>
                <a:cubicBezTo>
                  <a:pt x="332" y="404"/>
                  <a:pt x="404" y="332"/>
                  <a:pt x="404" y="243"/>
                </a:cubicBezTo>
                <a:cubicBezTo>
                  <a:pt x="404" y="155"/>
                  <a:pt x="332" y="83"/>
                  <a:pt x="244" y="83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id="{73DDD226-CFBC-9CFB-640A-CFC22EFF8F49}"/>
              </a:ext>
            </a:extLst>
          </p:cNvPr>
          <p:cNvSpPr>
            <a:spLocks noEditPoints="1"/>
          </p:cNvSpPr>
          <p:nvPr/>
        </p:nvSpPr>
        <p:spPr bwMode="auto">
          <a:xfrm>
            <a:off x="4733467" y="3768895"/>
            <a:ext cx="180975" cy="179388"/>
          </a:xfrm>
          <a:custGeom>
            <a:avLst/>
            <a:gdLst>
              <a:gd name="T0" fmla="*/ 108 w 216"/>
              <a:gd name="T1" fmla="*/ 215 h 215"/>
              <a:gd name="T2" fmla="*/ 0 w 216"/>
              <a:gd name="T3" fmla="*/ 107 h 215"/>
              <a:gd name="T4" fmla="*/ 108 w 216"/>
              <a:gd name="T5" fmla="*/ 0 h 215"/>
              <a:gd name="T6" fmla="*/ 216 w 216"/>
              <a:gd name="T7" fmla="*/ 107 h 215"/>
              <a:gd name="T8" fmla="*/ 108 w 216"/>
              <a:gd name="T9" fmla="*/ 215 h 215"/>
              <a:gd name="T10" fmla="*/ 108 w 216"/>
              <a:gd name="T11" fmla="*/ 83 h 215"/>
              <a:gd name="T12" fmla="*/ 84 w 216"/>
              <a:gd name="T13" fmla="*/ 107 h 215"/>
              <a:gd name="T14" fmla="*/ 108 w 216"/>
              <a:gd name="T15" fmla="*/ 132 h 215"/>
              <a:gd name="T16" fmla="*/ 133 w 216"/>
              <a:gd name="T17" fmla="*/ 107 h 215"/>
              <a:gd name="T18" fmla="*/ 108 w 216"/>
              <a:gd name="T19" fmla="*/ 8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6" h="215">
                <a:moveTo>
                  <a:pt x="108" y="215"/>
                </a:moveTo>
                <a:cubicBezTo>
                  <a:pt x="49" y="215"/>
                  <a:pt x="0" y="167"/>
                  <a:pt x="0" y="107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7"/>
                </a:cubicBezTo>
                <a:cubicBezTo>
                  <a:pt x="216" y="167"/>
                  <a:pt x="168" y="215"/>
                  <a:pt x="108" y="215"/>
                </a:cubicBezTo>
                <a:close/>
                <a:moveTo>
                  <a:pt x="108" y="83"/>
                </a:moveTo>
                <a:cubicBezTo>
                  <a:pt x="95" y="83"/>
                  <a:pt x="84" y="94"/>
                  <a:pt x="84" y="107"/>
                </a:cubicBezTo>
                <a:cubicBezTo>
                  <a:pt x="84" y="121"/>
                  <a:pt x="95" y="132"/>
                  <a:pt x="108" y="132"/>
                </a:cubicBezTo>
                <a:cubicBezTo>
                  <a:pt x="122" y="132"/>
                  <a:pt x="133" y="121"/>
                  <a:pt x="133" y="107"/>
                </a:cubicBezTo>
                <a:cubicBezTo>
                  <a:pt x="133" y="94"/>
                  <a:pt x="122" y="83"/>
                  <a:pt x="108" y="83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Oval 42">
            <a:extLst>
              <a:ext uri="{FF2B5EF4-FFF2-40B4-BE49-F238E27FC236}">
                <a16:creationId xmlns:a16="http://schemas.microsoft.com/office/drawing/2014/main" id="{77494179-79E7-6BFC-21A7-D24A143F9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51" y="6172200"/>
            <a:ext cx="111125" cy="109538"/>
          </a:xfrm>
          <a:prstGeom prst="ellipse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Oval 43">
            <a:extLst>
              <a:ext uri="{FF2B5EF4-FFF2-40B4-BE49-F238E27FC236}">
                <a16:creationId xmlns:a16="http://schemas.microsoft.com/office/drawing/2014/main" id="{2D58ADCB-CE40-1698-F102-5A67B459D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6665" y="1616245"/>
            <a:ext cx="111125" cy="111125"/>
          </a:xfrm>
          <a:prstGeom prst="ellipse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Freeform 44">
            <a:extLst>
              <a:ext uri="{FF2B5EF4-FFF2-40B4-BE49-F238E27FC236}">
                <a16:creationId xmlns:a16="http://schemas.microsoft.com/office/drawing/2014/main" id="{79877CC5-B2CC-4298-E6E8-694895F20813}"/>
              </a:ext>
            </a:extLst>
          </p:cNvPr>
          <p:cNvSpPr>
            <a:spLocks noEditPoints="1"/>
          </p:cNvSpPr>
          <p:nvPr/>
        </p:nvSpPr>
        <p:spPr bwMode="auto">
          <a:xfrm>
            <a:off x="1634667" y="3476795"/>
            <a:ext cx="271463" cy="271463"/>
          </a:xfrm>
          <a:custGeom>
            <a:avLst/>
            <a:gdLst>
              <a:gd name="T0" fmla="*/ 162 w 324"/>
              <a:gd name="T1" fmla="*/ 324 h 324"/>
              <a:gd name="T2" fmla="*/ 0 w 324"/>
              <a:gd name="T3" fmla="*/ 162 h 324"/>
              <a:gd name="T4" fmla="*/ 162 w 324"/>
              <a:gd name="T5" fmla="*/ 0 h 324"/>
              <a:gd name="T6" fmla="*/ 324 w 324"/>
              <a:gd name="T7" fmla="*/ 162 h 324"/>
              <a:gd name="T8" fmla="*/ 162 w 324"/>
              <a:gd name="T9" fmla="*/ 324 h 324"/>
              <a:gd name="T10" fmla="*/ 162 w 324"/>
              <a:gd name="T11" fmla="*/ 83 h 324"/>
              <a:gd name="T12" fmla="*/ 83 w 324"/>
              <a:gd name="T13" fmla="*/ 162 h 324"/>
              <a:gd name="T14" fmla="*/ 162 w 324"/>
              <a:gd name="T15" fmla="*/ 240 h 324"/>
              <a:gd name="T16" fmla="*/ 240 w 324"/>
              <a:gd name="T17" fmla="*/ 162 h 324"/>
              <a:gd name="T18" fmla="*/ 162 w 324"/>
              <a:gd name="T19" fmla="*/ 83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4" h="324">
                <a:moveTo>
                  <a:pt x="162" y="324"/>
                </a:moveTo>
                <a:cubicBezTo>
                  <a:pt x="72" y="324"/>
                  <a:pt x="0" y="251"/>
                  <a:pt x="0" y="162"/>
                </a:cubicBezTo>
                <a:cubicBezTo>
                  <a:pt x="0" y="73"/>
                  <a:pt x="72" y="0"/>
                  <a:pt x="162" y="0"/>
                </a:cubicBezTo>
                <a:cubicBezTo>
                  <a:pt x="251" y="0"/>
                  <a:pt x="324" y="73"/>
                  <a:pt x="324" y="162"/>
                </a:cubicBezTo>
                <a:cubicBezTo>
                  <a:pt x="324" y="251"/>
                  <a:pt x="251" y="324"/>
                  <a:pt x="162" y="324"/>
                </a:cubicBezTo>
                <a:close/>
                <a:moveTo>
                  <a:pt x="162" y="83"/>
                </a:moveTo>
                <a:cubicBezTo>
                  <a:pt x="119" y="83"/>
                  <a:pt x="83" y="119"/>
                  <a:pt x="83" y="162"/>
                </a:cubicBezTo>
                <a:cubicBezTo>
                  <a:pt x="83" y="205"/>
                  <a:pt x="119" y="240"/>
                  <a:pt x="162" y="240"/>
                </a:cubicBezTo>
                <a:cubicBezTo>
                  <a:pt x="205" y="240"/>
                  <a:pt x="240" y="205"/>
                  <a:pt x="240" y="162"/>
                </a:cubicBezTo>
                <a:cubicBezTo>
                  <a:pt x="240" y="119"/>
                  <a:pt x="205" y="83"/>
                  <a:pt x="162" y="83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Freeform 45">
            <a:extLst>
              <a:ext uri="{FF2B5EF4-FFF2-40B4-BE49-F238E27FC236}">
                <a16:creationId xmlns:a16="http://schemas.microsoft.com/office/drawing/2014/main" id="{D20A75D9-0819-1A95-74B1-1B9A9D0CEB27}"/>
              </a:ext>
            </a:extLst>
          </p:cNvPr>
          <p:cNvSpPr>
            <a:spLocks noEditPoints="1"/>
          </p:cNvSpPr>
          <p:nvPr/>
        </p:nvSpPr>
        <p:spPr bwMode="auto">
          <a:xfrm>
            <a:off x="7759701" y="4718050"/>
            <a:ext cx="296863" cy="296863"/>
          </a:xfrm>
          <a:custGeom>
            <a:avLst/>
            <a:gdLst>
              <a:gd name="T0" fmla="*/ 177 w 355"/>
              <a:gd name="T1" fmla="*/ 355 h 355"/>
              <a:gd name="T2" fmla="*/ 0 w 355"/>
              <a:gd name="T3" fmla="*/ 178 h 355"/>
              <a:gd name="T4" fmla="*/ 177 w 355"/>
              <a:gd name="T5" fmla="*/ 0 h 355"/>
              <a:gd name="T6" fmla="*/ 355 w 355"/>
              <a:gd name="T7" fmla="*/ 178 h 355"/>
              <a:gd name="T8" fmla="*/ 177 w 355"/>
              <a:gd name="T9" fmla="*/ 355 h 355"/>
              <a:gd name="T10" fmla="*/ 177 w 355"/>
              <a:gd name="T11" fmla="*/ 84 h 355"/>
              <a:gd name="T12" fmla="*/ 83 w 355"/>
              <a:gd name="T13" fmla="*/ 178 h 355"/>
              <a:gd name="T14" fmla="*/ 177 w 355"/>
              <a:gd name="T15" fmla="*/ 272 h 355"/>
              <a:gd name="T16" fmla="*/ 271 w 355"/>
              <a:gd name="T17" fmla="*/ 178 h 355"/>
              <a:gd name="T18" fmla="*/ 177 w 355"/>
              <a:gd name="T19" fmla="*/ 84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5" h="355">
                <a:moveTo>
                  <a:pt x="177" y="355"/>
                </a:moveTo>
                <a:cubicBezTo>
                  <a:pt x="79" y="355"/>
                  <a:pt x="0" y="275"/>
                  <a:pt x="0" y="178"/>
                </a:cubicBezTo>
                <a:cubicBezTo>
                  <a:pt x="0" y="80"/>
                  <a:pt x="79" y="0"/>
                  <a:pt x="177" y="0"/>
                </a:cubicBezTo>
                <a:cubicBezTo>
                  <a:pt x="275" y="0"/>
                  <a:pt x="355" y="80"/>
                  <a:pt x="355" y="178"/>
                </a:cubicBezTo>
                <a:cubicBezTo>
                  <a:pt x="355" y="275"/>
                  <a:pt x="275" y="355"/>
                  <a:pt x="177" y="355"/>
                </a:cubicBezTo>
                <a:close/>
                <a:moveTo>
                  <a:pt x="177" y="84"/>
                </a:moveTo>
                <a:cubicBezTo>
                  <a:pt x="125" y="84"/>
                  <a:pt x="83" y="126"/>
                  <a:pt x="83" y="178"/>
                </a:cubicBezTo>
                <a:cubicBezTo>
                  <a:pt x="83" y="229"/>
                  <a:pt x="125" y="272"/>
                  <a:pt x="177" y="272"/>
                </a:cubicBezTo>
                <a:cubicBezTo>
                  <a:pt x="229" y="272"/>
                  <a:pt x="271" y="229"/>
                  <a:pt x="271" y="178"/>
                </a:cubicBezTo>
                <a:cubicBezTo>
                  <a:pt x="271" y="126"/>
                  <a:pt x="229" y="84"/>
                  <a:pt x="177" y="84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9AA2A1FA-EABF-8E41-B27D-37DC546174D7}"/>
              </a:ext>
            </a:extLst>
          </p:cNvPr>
          <p:cNvSpPr/>
          <p:nvPr/>
        </p:nvSpPr>
        <p:spPr bwMode="auto">
          <a:xfrm>
            <a:off x="7872412" y="2184399"/>
            <a:ext cx="3165476" cy="4435476"/>
          </a:xfrm>
          <a:custGeom>
            <a:avLst/>
            <a:gdLst>
              <a:gd name="connsiteX0" fmla="*/ 2441576 w 3165476"/>
              <a:gd name="connsiteY0" fmla="*/ 0 h 4435476"/>
              <a:gd name="connsiteX1" fmla="*/ 3165476 w 3165476"/>
              <a:gd name="connsiteY1" fmla="*/ 4435475 h 4435476"/>
              <a:gd name="connsiteX2" fmla="*/ 1814361 w 3165476"/>
              <a:gd name="connsiteY2" fmla="*/ 1804523 h 4435476"/>
              <a:gd name="connsiteX3" fmla="*/ 1814360 w 3165476"/>
              <a:gd name="connsiteY3" fmla="*/ 1804525 h 4435476"/>
              <a:gd name="connsiteX4" fmla="*/ 3165475 w 3165476"/>
              <a:gd name="connsiteY4" fmla="*/ 4435476 h 4435476"/>
              <a:gd name="connsiteX5" fmla="*/ 17776 w 3165476"/>
              <a:gd name="connsiteY5" fmla="*/ 1743988 h 4435476"/>
              <a:gd name="connsiteX6" fmla="*/ 0 w 3165476"/>
              <a:gd name="connsiteY6" fmla="*/ 1743302 h 4435476"/>
              <a:gd name="connsiteX7" fmla="*/ 3903 w 3165476"/>
              <a:gd name="connsiteY7" fmla="*/ 1732126 h 4435476"/>
              <a:gd name="connsiteX8" fmla="*/ 0 w 3165476"/>
              <a:gd name="connsiteY8" fmla="*/ 1728788 h 4435476"/>
              <a:gd name="connsiteX9" fmla="*/ 5002 w 3165476"/>
              <a:gd name="connsiteY9" fmla="*/ 1728981 h 4435476"/>
              <a:gd name="connsiteX10" fmla="*/ 604837 w 3165476"/>
              <a:gd name="connsiteY10" fmla="*/ 11339 h 4435476"/>
              <a:gd name="connsiteX11" fmla="*/ 2436493 w 3165476"/>
              <a:gd name="connsiteY11" fmla="*/ 14505 h 443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65476" h="4435476">
                <a:moveTo>
                  <a:pt x="2441576" y="0"/>
                </a:moveTo>
                <a:lnTo>
                  <a:pt x="3165476" y="4435475"/>
                </a:lnTo>
                <a:lnTo>
                  <a:pt x="1814361" y="1804523"/>
                </a:lnTo>
                <a:lnTo>
                  <a:pt x="1814360" y="1804525"/>
                </a:lnTo>
                <a:lnTo>
                  <a:pt x="3165475" y="4435476"/>
                </a:lnTo>
                <a:lnTo>
                  <a:pt x="17776" y="1743988"/>
                </a:lnTo>
                <a:lnTo>
                  <a:pt x="0" y="1743302"/>
                </a:lnTo>
                <a:lnTo>
                  <a:pt x="3903" y="1732126"/>
                </a:lnTo>
                <a:lnTo>
                  <a:pt x="0" y="1728788"/>
                </a:lnTo>
                <a:lnTo>
                  <a:pt x="5002" y="1728981"/>
                </a:lnTo>
                <a:lnTo>
                  <a:pt x="604837" y="11339"/>
                </a:lnTo>
                <a:lnTo>
                  <a:pt x="2436493" y="14505"/>
                </a:lnTo>
                <a:close/>
              </a:path>
            </a:pathLst>
          </a:custGeom>
          <a:solidFill>
            <a:srgbClr val="878B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Freeform 49">
            <a:extLst>
              <a:ext uri="{FF2B5EF4-FFF2-40B4-BE49-F238E27FC236}">
                <a16:creationId xmlns:a16="http://schemas.microsoft.com/office/drawing/2014/main" id="{115B8957-2E1B-12CA-3BCA-B007280754FB}"/>
              </a:ext>
            </a:extLst>
          </p:cNvPr>
          <p:cNvSpPr/>
          <p:nvPr/>
        </p:nvSpPr>
        <p:spPr bwMode="auto">
          <a:xfrm>
            <a:off x="2548953" y="1505120"/>
            <a:ext cx="220663" cy="222250"/>
          </a:xfrm>
          <a:custGeom>
            <a:avLst/>
            <a:gdLst>
              <a:gd name="T0" fmla="*/ 139 w 139"/>
              <a:gd name="T1" fmla="*/ 48 h 140"/>
              <a:gd name="T2" fmla="*/ 91 w 139"/>
              <a:gd name="T3" fmla="*/ 48 h 140"/>
              <a:gd name="T4" fmla="*/ 91 w 139"/>
              <a:gd name="T5" fmla="*/ 0 h 140"/>
              <a:gd name="T6" fmla="*/ 48 w 139"/>
              <a:gd name="T7" fmla="*/ 0 h 140"/>
              <a:gd name="T8" fmla="*/ 48 w 139"/>
              <a:gd name="T9" fmla="*/ 48 h 140"/>
              <a:gd name="T10" fmla="*/ 0 w 139"/>
              <a:gd name="T11" fmla="*/ 48 h 140"/>
              <a:gd name="T12" fmla="*/ 0 w 139"/>
              <a:gd name="T13" fmla="*/ 92 h 140"/>
              <a:gd name="T14" fmla="*/ 48 w 139"/>
              <a:gd name="T15" fmla="*/ 92 h 140"/>
              <a:gd name="T16" fmla="*/ 48 w 139"/>
              <a:gd name="T17" fmla="*/ 140 h 140"/>
              <a:gd name="T18" fmla="*/ 91 w 139"/>
              <a:gd name="T19" fmla="*/ 140 h 140"/>
              <a:gd name="T20" fmla="*/ 91 w 139"/>
              <a:gd name="T21" fmla="*/ 92 h 140"/>
              <a:gd name="T22" fmla="*/ 139 w 139"/>
              <a:gd name="T23" fmla="*/ 92 h 140"/>
              <a:gd name="T24" fmla="*/ 139 w 139"/>
              <a:gd name="T25" fmla="*/ 4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9" h="140">
                <a:moveTo>
                  <a:pt x="139" y="48"/>
                </a:moveTo>
                <a:lnTo>
                  <a:pt x="91" y="48"/>
                </a:lnTo>
                <a:lnTo>
                  <a:pt x="91" y="0"/>
                </a:lnTo>
                <a:lnTo>
                  <a:pt x="48" y="0"/>
                </a:lnTo>
                <a:lnTo>
                  <a:pt x="48" y="48"/>
                </a:lnTo>
                <a:lnTo>
                  <a:pt x="0" y="48"/>
                </a:lnTo>
                <a:lnTo>
                  <a:pt x="0" y="92"/>
                </a:lnTo>
                <a:lnTo>
                  <a:pt x="48" y="92"/>
                </a:lnTo>
                <a:lnTo>
                  <a:pt x="48" y="140"/>
                </a:lnTo>
                <a:lnTo>
                  <a:pt x="91" y="140"/>
                </a:lnTo>
                <a:lnTo>
                  <a:pt x="91" y="92"/>
                </a:lnTo>
                <a:lnTo>
                  <a:pt x="139" y="92"/>
                </a:lnTo>
                <a:lnTo>
                  <a:pt x="139" y="48"/>
                </a:ln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Freeform 50">
            <a:extLst>
              <a:ext uri="{FF2B5EF4-FFF2-40B4-BE49-F238E27FC236}">
                <a16:creationId xmlns:a16="http://schemas.microsoft.com/office/drawing/2014/main" id="{E0849CF1-5AE0-F6D5-22BF-1D7984CA841A}"/>
              </a:ext>
            </a:extLst>
          </p:cNvPr>
          <p:cNvSpPr/>
          <p:nvPr/>
        </p:nvSpPr>
        <p:spPr bwMode="auto">
          <a:xfrm>
            <a:off x="11393488" y="5434013"/>
            <a:ext cx="220663" cy="219075"/>
          </a:xfrm>
          <a:custGeom>
            <a:avLst/>
            <a:gdLst>
              <a:gd name="T0" fmla="*/ 139 w 139"/>
              <a:gd name="T1" fmla="*/ 47 h 138"/>
              <a:gd name="T2" fmla="*/ 92 w 139"/>
              <a:gd name="T3" fmla="*/ 47 h 138"/>
              <a:gd name="T4" fmla="*/ 92 w 139"/>
              <a:gd name="T5" fmla="*/ 0 h 138"/>
              <a:gd name="T6" fmla="*/ 48 w 139"/>
              <a:gd name="T7" fmla="*/ 0 h 138"/>
              <a:gd name="T8" fmla="*/ 48 w 139"/>
              <a:gd name="T9" fmla="*/ 47 h 138"/>
              <a:gd name="T10" fmla="*/ 0 w 139"/>
              <a:gd name="T11" fmla="*/ 47 h 138"/>
              <a:gd name="T12" fmla="*/ 0 w 139"/>
              <a:gd name="T13" fmla="*/ 91 h 138"/>
              <a:gd name="T14" fmla="*/ 48 w 139"/>
              <a:gd name="T15" fmla="*/ 91 h 138"/>
              <a:gd name="T16" fmla="*/ 48 w 139"/>
              <a:gd name="T17" fmla="*/ 138 h 138"/>
              <a:gd name="T18" fmla="*/ 92 w 139"/>
              <a:gd name="T19" fmla="*/ 138 h 138"/>
              <a:gd name="T20" fmla="*/ 92 w 139"/>
              <a:gd name="T21" fmla="*/ 91 h 138"/>
              <a:gd name="T22" fmla="*/ 139 w 139"/>
              <a:gd name="T23" fmla="*/ 91 h 138"/>
              <a:gd name="T24" fmla="*/ 139 w 139"/>
              <a:gd name="T25" fmla="*/ 47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9" h="138">
                <a:moveTo>
                  <a:pt x="139" y="47"/>
                </a:moveTo>
                <a:lnTo>
                  <a:pt x="92" y="47"/>
                </a:lnTo>
                <a:lnTo>
                  <a:pt x="92" y="0"/>
                </a:lnTo>
                <a:lnTo>
                  <a:pt x="48" y="0"/>
                </a:lnTo>
                <a:lnTo>
                  <a:pt x="48" y="47"/>
                </a:lnTo>
                <a:lnTo>
                  <a:pt x="0" y="47"/>
                </a:lnTo>
                <a:lnTo>
                  <a:pt x="0" y="91"/>
                </a:lnTo>
                <a:lnTo>
                  <a:pt x="48" y="91"/>
                </a:lnTo>
                <a:lnTo>
                  <a:pt x="48" y="138"/>
                </a:lnTo>
                <a:lnTo>
                  <a:pt x="92" y="138"/>
                </a:lnTo>
                <a:lnTo>
                  <a:pt x="92" y="91"/>
                </a:lnTo>
                <a:lnTo>
                  <a:pt x="139" y="91"/>
                </a:lnTo>
                <a:lnTo>
                  <a:pt x="139" y="47"/>
                </a:ln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8910E9C-8278-F296-FB69-4DDB2512DD77}"/>
              </a:ext>
            </a:extLst>
          </p:cNvPr>
          <p:cNvGrpSpPr/>
          <p:nvPr/>
        </p:nvGrpSpPr>
        <p:grpSpPr>
          <a:xfrm>
            <a:off x="7708901" y="1398588"/>
            <a:ext cx="3255963" cy="4560888"/>
            <a:chOff x="7708901" y="1398588"/>
            <a:chExt cx="3255963" cy="4560888"/>
          </a:xfrm>
        </p:grpSpPr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6B6A3046-62EE-6B91-8AAF-8993321BA34E}"/>
                </a:ext>
              </a:extLst>
            </p:cNvPr>
            <p:cNvSpPr/>
            <p:nvPr/>
          </p:nvSpPr>
          <p:spPr bwMode="auto">
            <a:xfrm>
              <a:off x="9561513" y="1435100"/>
              <a:ext cx="1354138" cy="4437063"/>
            </a:xfrm>
            <a:custGeom>
              <a:avLst/>
              <a:gdLst>
                <a:gd name="T0" fmla="*/ 397 w 853"/>
                <a:gd name="T1" fmla="*/ 0 h 2795"/>
                <a:gd name="T2" fmla="*/ 853 w 853"/>
                <a:gd name="T3" fmla="*/ 2795 h 2795"/>
                <a:gd name="T4" fmla="*/ 0 w 853"/>
                <a:gd name="T5" fmla="*/ 1133 h 2795"/>
                <a:gd name="T6" fmla="*/ 397 w 853"/>
                <a:gd name="T7" fmla="*/ 0 h 2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3" h="2795">
                  <a:moveTo>
                    <a:pt x="397" y="0"/>
                  </a:moveTo>
                  <a:lnTo>
                    <a:pt x="853" y="2795"/>
                  </a:lnTo>
                  <a:lnTo>
                    <a:pt x="0" y="11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9B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99CA3A84-C78D-41B9-FDED-2BF09332ECD4}"/>
                </a:ext>
              </a:extLst>
            </p:cNvPr>
            <p:cNvSpPr/>
            <p:nvPr/>
          </p:nvSpPr>
          <p:spPr bwMode="auto">
            <a:xfrm>
              <a:off x="7748588" y="3163888"/>
              <a:ext cx="3167063" cy="2708275"/>
            </a:xfrm>
            <a:custGeom>
              <a:avLst/>
              <a:gdLst>
                <a:gd name="T0" fmla="*/ 1995 w 1995"/>
                <a:gd name="T1" fmla="*/ 1706 h 1706"/>
                <a:gd name="T2" fmla="*/ 0 w 1995"/>
                <a:gd name="T3" fmla="*/ 0 h 1706"/>
                <a:gd name="T4" fmla="*/ 1142 w 1995"/>
                <a:gd name="T5" fmla="*/ 44 h 1706"/>
                <a:gd name="T6" fmla="*/ 1995 w 1995"/>
                <a:gd name="T7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5" h="1706">
                  <a:moveTo>
                    <a:pt x="1995" y="1706"/>
                  </a:moveTo>
                  <a:lnTo>
                    <a:pt x="0" y="0"/>
                  </a:lnTo>
                  <a:lnTo>
                    <a:pt x="1142" y="44"/>
                  </a:lnTo>
                  <a:lnTo>
                    <a:pt x="1995" y="1706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A26DD35B-7E97-0C69-BCC7-562792A8C7D1}"/>
                </a:ext>
              </a:extLst>
            </p:cNvPr>
            <p:cNvSpPr/>
            <p:nvPr/>
          </p:nvSpPr>
          <p:spPr bwMode="auto">
            <a:xfrm>
              <a:off x="7748588" y="1433513"/>
              <a:ext cx="2443163" cy="1800225"/>
            </a:xfrm>
            <a:custGeom>
              <a:avLst/>
              <a:gdLst>
                <a:gd name="T0" fmla="*/ 1539 w 1539"/>
                <a:gd name="T1" fmla="*/ 1 h 1134"/>
                <a:gd name="T2" fmla="*/ 1142 w 1539"/>
                <a:gd name="T3" fmla="*/ 1134 h 1134"/>
                <a:gd name="T4" fmla="*/ 0 w 1539"/>
                <a:gd name="T5" fmla="*/ 1090 h 1134"/>
                <a:gd name="T6" fmla="*/ 382 w 1539"/>
                <a:gd name="T7" fmla="*/ 0 h 1134"/>
                <a:gd name="T8" fmla="*/ 1539 w 1539"/>
                <a:gd name="T9" fmla="*/ 1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9" h="1134">
                  <a:moveTo>
                    <a:pt x="1539" y="1"/>
                  </a:moveTo>
                  <a:lnTo>
                    <a:pt x="1142" y="1134"/>
                  </a:lnTo>
                  <a:lnTo>
                    <a:pt x="0" y="1090"/>
                  </a:lnTo>
                  <a:lnTo>
                    <a:pt x="382" y="0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A1D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579F6DBA-CE6B-DC3B-404B-D75FF1522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08901" y="1398588"/>
              <a:ext cx="3255963" cy="4560888"/>
            </a:xfrm>
            <a:custGeom>
              <a:avLst/>
              <a:gdLst>
                <a:gd name="T0" fmla="*/ 1582 w 2051"/>
                <a:gd name="T1" fmla="*/ 1 h 2873"/>
                <a:gd name="T2" fmla="*/ 392 w 2051"/>
                <a:gd name="T3" fmla="*/ 0 h 2873"/>
                <a:gd name="T4" fmla="*/ 0 w 2051"/>
                <a:gd name="T5" fmla="*/ 1119 h 2873"/>
                <a:gd name="T6" fmla="*/ 2051 w 2051"/>
                <a:gd name="T7" fmla="*/ 2873 h 2873"/>
                <a:gd name="T8" fmla="*/ 1582 w 2051"/>
                <a:gd name="T9" fmla="*/ 1 h 2873"/>
                <a:gd name="T10" fmla="*/ 1153 w 2051"/>
                <a:gd name="T11" fmla="*/ 1178 h 2873"/>
                <a:gd name="T12" fmla="*/ 1949 w 2051"/>
                <a:gd name="T13" fmla="*/ 2729 h 2873"/>
                <a:gd name="T14" fmla="*/ 88 w 2051"/>
                <a:gd name="T15" fmla="*/ 1137 h 2873"/>
                <a:gd name="T16" fmla="*/ 1153 w 2051"/>
                <a:gd name="T17" fmla="*/ 1178 h 2873"/>
                <a:gd name="T18" fmla="*/ 1191 w 2051"/>
                <a:gd name="T19" fmla="*/ 1155 h 2873"/>
                <a:gd name="T20" fmla="*/ 1556 w 2051"/>
                <a:gd name="T21" fmla="*/ 112 h 2873"/>
                <a:gd name="T22" fmla="*/ 1976 w 2051"/>
                <a:gd name="T23" fmla="*/ 2684 h 2873"/>
                <a:gd name="T24" fmla="*/ 1191 w 2051"/>
                <a:gd name="T25" fmla="*/ 1155 h 2873"/>
                <a:gd name="T26" fmla="*/ 423 w 2051"/>
                <a:gd name="T27" fmla="*/ 44 h 2873"/>
                <a:gd name="T28" fmla="*/ 1533 w 2051"/>
                <a:gd name="T29" fmla="*/ 45 h 2873"/>
                <a:gd name="T30" fmla="*/ 1152 w 2051"/>
                <a:gd name="T31" fmla="*/ 1134 h 2873"/>
                <a:gd name="T32" fmla="*/ 56 w 2051"/>
                <a:gd name="T33" fmla="*/ 1092 h 2873"/>
                <a:gd name="T34" fmla="*/ 423 w 2051"/>
                <a:gd name="T35" fmla="*/ 44 h 2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51" h="2873">
                  <a:moveTo>
                    <a:pt x="1582" y="1"/>
                  </a:moveTo>
                  <a:lnTo>
                    <a:pt x="392" y="0"/>
                  </a:lnTo>
                  <a:lnTo>
                    <a:pt x="0" y="1119"/>
                  </a:lnTo>
                  <a:lnTo>
                    <a:pt x="2051" y="2873"/>
                  </a:lnTo>
                  <a:lnTo>
                    <a:pt x="1582" y="1"/>
                  </a:lnTo>
                  <a:close/>
                  <a:moveTo>
                    <a:pt x="1153" y="1178"/>
                  </a:moveTo>
                  <a:lnTo>
                    <a:pt x="1949" y="2729"/>
                  </a:lnTo>
                  <a:lnTo>
                    <a:pt x="88" y="1137"/>
                  </a:lnTo>
                  <a:lnTo>
                    <a:pt x="1153" y="1178"/>
                  </a:lnTo>
                  <a:close/>
                  <a:moveTo>
                    <a:pt x="1191" y="1155"/>
                  </a:moveTo>
                  <a:lnTo>
                    <a:pt x="1556" y="112"/>
                  </a:lnTo>
                  <a:lnTo>
                    <a:pt x="1976" y="2684"/>
                  </a:lnTo>
                  <a:lnTo>
                    <a:pt x="1191" y="1155"/>
                  </a:lnTo>
                  <a:close/>
                  <a:moveTo>
                    <a:pt x="423" y="44"/>
                  </a:moveTo>
                  <a:lnTo>
                    <a:pt x="1533" y="45"/>
                  </a:lnTo>
                  <a:lnTo>
                    <a:pt x="1152" y="1134"/>
                  </a:lnTo>
                  <a:lnTo>
                    <a:pt x="56" y="1092"/>
                  </a:lnTo>
                  <a:lnTo>
                    <a:pt x="423" y="44"/>
                  </a:ln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1" name="矩形 130">
            <a:extLst>
              <a:ext uri="{FF2B5EF4-FFF2-40B4-BE49-F238E27FC236}">
                <a16:creationId xmlns:a16="http://schemas.microsoft.com/office/drawing/2014/main" id="{BC75CC09-DC43-0790-EFE8-3EC398BEFB35}"/>
              </a:ext>
            </a:extLst>
          </p:cNvPr>
          <p:cNvSpPr/>
          <p:nvPr/>
        </p:nvSpPr>
        <p:spPr>
          <a:xfrm>
            <a:off x="2545672" y="2022357"/>
            <a:ext cx="33929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6000" b="1" dirty="0">
                <a:solidFill>
                  <a:srgbClr val="3B476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+mn-lt"/>
              </a:rPr>
              <a:t>Catapult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64E090-DDB3-889B-9B39-8D6A549569B8}"/>
              </a:ext>
            </a:extLst>
          </p:cNvPr>
          <p:cNvSpPr txBox="1"/>
          <p:nvPr/>
        </p:nvSpPr>
        <p:spPr>
          <a:xfrm>
            <a:off x="4182514" y="4718050"/>
            <a:ext cx="187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Cascadia Mono" panose="020B0609020000020004" pitchFamily="49" charset="0"/>
                <a:ea typeface="华文行楷" panose="02010800040101010101" pitchFamily="2" charset="-122"/>
                <a:cs typeface="Cascadia Mono" panose="020B0609020000020004" pitchFamily="49" charset="0"/>
              </a:rPr>
              <a:t>苏凡凡</a:t>
            </a:r>
            <a:endParaRPr lang="en-US" altLang="zh-CN" dirty="0">
              <a:latin typeface="Cascadia Mono" panose="020B0609020000020004" pitchFamily="49" charset="0"/>
              <a:ea typeface="华文行楷" panose="02010800040101010101" pitchFamily="2" charset="-122"/>
              <a:cs typeface="Cascadia Mono" panose="020B0609020000020004" pitchFamily="49" charset="0"/>
            </a:endParaRPr>
          </a:p>
          <a:p>
            <a:pPr algn="r"/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Cascadia Mono" panose="020B0609020000020004" pitchFamily="49" charset="0"/>
              </a:rPr>
              <a:t>2024.10.21</a:t>
            </a:r>
            <a:endParaRPr lang="zh-CN" altLang="en-US" dirty="0">
              <a:latin typeface="Cambria Math" panose="02040503050406030204" pitchFamily="18" charset="0"/>
              <a:ea typeface="华文行楷" panose="02010800040101010101" pitchFamily="2" charset="-122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929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C5A45-E9B7-6B3C-F62F-88FDC097E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1F753EFA-3737-AAAD-3D58-B735AA5C6569}"/>
              </a:ext>
            </a:extLst>
          </p:cNvPr>
          <p:cNvSpPr/>
          <p:nvPr/>
        </p:nvSpPr>
        <p:spPr>
          <a:xfrm>
            <a:off x="1277647" y="16700"/>
            <a:ext cx="33467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en-US" altLang="zh-CN" sz="3200" b="1" dirty="0">
                <a:solidFill>
                  <a:srgbClr val="3B4761"/>
                </a:solidFill>
                <a:cs typeface="+mn-ea"/>
                <a:sym typeface="+mn-lt"/>
              </a:rPr>
              <a:t>Assessment</a:t>
            </a:r>
            <a:r>
              <a:rPr lang="zh-CN" altLang="en-US" sz="2400" b="1" dirty="0">
                <a:solidFill>
                  <a:srgbClr val="3B4761"/>
                </a:solidFill>
                <a:cs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rgbClr val="3B4761"/>
                </a:solidFill>
                <a:cs typeface="+mn-ea"/>
                <a:sym typeface="+mn-lt"/>
              </a:rPr>
              <a:t>5min</a:t>
            </a:r>
            <a:r>
              <a:rPr lang="zh-CN" altLang="en-US" sz="2400" b="1" dirty="0">
                <a:solidFill>
                  <a:srgbClr val="3B4761"/>
                </a:solidFill>
                <a:cs typeface="+mn-ea"/>
                <a:sym typeface="+mn-lt"/>
              </a:rPr>
              <a:t>）</a:t>
            </a:r>
            <a:endParaRPr lang="en-US" altLang="zh-CN" sz="3200" b="1" dirty="0">
              <a:solidFill>
                <a:srgbClr val="3B4761"/>
              </a:solidFill>
              <a:cs typeface="+mn-ea"/>
              <a:sym typeface="+mn-lt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6A82B2C-2D0F-3873-D1A3-FB310DFF696C}"/>
              </a:ext>
            </a:extLst>
          </p:cNvPr>
          <p:cNvSpPr/>
          <p:nvPr/>
        </p:nvSpPr>
        <p:spPr>
          <a:xfrm>
            <a:off x="976767" y="1603713"/>
            <a:ext cx="752080" cy="752080"/>
          </a:xfrm>
          <a:prstGeom prst="ellipse">
            <a:avLst/>
          </a:prstGeom>
          <a:solidFill>
            <a:srgbClr val="F5B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850DEAC-0B28-817F-BF61-27D5B5DEE7B4}"/>
              </a:ext>
            </a:extLst>
          </p:cNvPr>
          <p:cNvSpPr/>
          <p:nvPr/>
        </p:nvSpPr>
        <p:spPr>
          <a:xfrm>
            <a:off x="976766" y="2760275"/>
            <a:ext cx="752080" cy="752080"/>
          </a:xfrm>
          <a:prstGeom prst="ellipse">
            <a:avLst/>
          </a:prstGeom>
          <a:solidFill>
            <a:srgbClr val="A2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E92EBAB-DD57-BCB2-CDA7-B8BE30B2DC6A}"/>
              </a:ext>
            </a:extLst>
          </p:cNvPr>
          <p:cNvSpPr/>
          <p:nvPr/>
        </p:nvSpPr>
        <p:spPr>
          <a:xfrm>
            <a:off x="976766" y="4058304"/>
            <a:ext cx="752080" cy="752080"/>
          </a:xfrm>
          <a:prstGeom prst="ellipse">
            <a:avLst/>
          </a:prstGeom>
          <a:solidFill>
            <a:srgbClr val="F5B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DCDA3B-AF18-640F-8364-C758A5614E9D}"/>
              </a:ext>
            </a:extLst>
          </p:cNvPr>
          <p:cNvSpPr/>
          <p:nvPr/>
        </p:nvSpPr>
        <p:spPr>
          <a:xfrm flipH="1">
            <a:off x="1944444" y="1653270"/>
            <a:ext cx="45719" cy="652966"/>
          </a:xfrm>
          <a:prstGeom prst="rect">
            <a:avLst/>
          </a:prstGeom>
          <a:solidFill>
            <a:srgbClr val="F5B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A3C11E-106F-46C9-0E5C-2DECB48338AA}"/>
              </a:ext>
            </a:extLst>
          </p:cNvPr>
          <p:cNvSpPr/>
          <p:nvPr/>
        </p:nvSpPr>
        <p:spPr>
          <a:xfrm flipH="1">
            <a:off x="1944443" y="2809832"/>
            <a:ext cx="45719" cy="652966"/>
          </a:xfrm>
          <a:prstGeom prst="rect">
            <a:avLst/>
          </a:prstGeom>
          <a:solidFill>
            <a:srgbClr val="A2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8BC971-A49D-F91F-D733-4FB3AD4A49EA}"/>
              </a:ext>
            </a:extLst>
          </p:cNvPr>
          <p:cNvSpPr/>
          <p:nvPr/>
        </p:nvSpPr>
        <p:spPr>
          <a:xfrm flipH="1">
            <a:off x="1944443" y="4107861"/>
            <a:ext cx="45719" cy="652966"/>
          </a:xfrm>
          <a:prstGeom prst="rect">
            <a:avLst/>
          </a:prstGeom>
          <a:solidFill>
            <a:srgbClr val="F5B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A43EF2-82CA-9251-1BD8-F13FF553B817}"/>
              </a:ext>
            </a:extLst>
          </p:cNvPr>
          <p:cNvSpPr txBox="1"/>
          <p:nvPr/>
        </p:nvSpPr>
        <p:spPr>
          <a:xfrm>
            <a:off x="2152857" y="1785443"/>
            <a:ext cx="5452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rgbClr val="7F7F7F"/>
                </a:solidFill>
              </a:rPr>
              <a:t>Did the catapult meet the design requirements </a:t>
            </a:r>
            <a:r>
              <a:rPr lang="zh-CN" altLang="en-US" sz="1600" dirty="0">
                <a:solidFill>
                  <a:srgbClr val="7F7F7F"/>
                </a:solidFill>
              </a:rPr>
              <a:t>？</a:t>
            </a:r>
            <a:endParaRPr lang="en-US" altLang="zh-CN" sz="1600" dirty="0">
              <a:solidFill>
                <a:srgbClr val="7F7F7F"/>
              </a:solidFill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rgbClr val="7F7F7F"/>
                </a:solidFill>
              </a:rPr>
              <a:t>(e.g., use sticks, rubber bands, and a spoon</a:t>
            </a:r>
            <a:r>
              <a:rPr lang="zh-CN" altLang="en-US" sz="1600" dirty="0">
                <a:solidFill>
                  <a:srgbClr val="7F7F7F"/>
                </a:solidFill>
              </a:rPr>
              <a:t>）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BCCBB81-F037-409C-AAB2-5E217A9AE447}"/>
              </a:ext>
            </a:extLst>
          </p:cNvPr>
          <p:cNvSpPr txBox="1"/>
          <p:nvPr/>
        </p:nvSpPr>
        <p:spPr>
          <a:xfrm>
            <a:off x="2152857" y="2950413"/>
            <a:ext cx="367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How far did the 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object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travel?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B775913-549A-EAEC-4858-A4FE7C1FE999}"/>
              </a:ext>
            </a:extLst>
          </p:cNvPr>
          <p:cNvSpPr txBox="1"/>
          <p:nvPr/>
        </p:nvSpPr>
        <p:spPr>
          <a:xfrm>
            <a:off x="2152857" y="4171668"/>
            <a:ext cx="3678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Was the structure stable during the test?</a:t>
            </a:r>
          </a:p>
        </p:txBody>
      </p:sp>
      <p:sp>
        <p:nvSpPr>
          <p:cNvPr id="27" name="AutoShape 12">
            <a:extLst>
              <a:ext uri="{FF2B5EF4-FFF2-40B4-BE49-F238E27FC236}">
                <a16:creationId xmlns:a16="http://schemas.microsoft.com/office/drawing/2014/main" id="{FA9A9EC6-74C9-6765-43F7-784508933336}"/>
              </a:ext>
            </a:extLst>
          </p:cNvPr>
          <p:cNvSpPr/>
          <p:nvPr/>
        </p:nvSpPr>
        <p:spPr bwMode="auto">
          <a:xfrm>
            <a:off x="1167900" y="1820231"/>
            <a:ext cx="358725" cy="319043"/>
          </a:xfrm>
          <a:custGeom>
            <a:avLst/>
            <a:gdLst>
              <a:gd name="T0" fmla="+- 0 10928 297"/>
              <a:gd name="T1" fmla="*/ T0 w 21263"/>
              <a:gd name="T2" fmla="+- 0 10967 334"/>
              <a:gd name="T3" fmla="*/ 10967 h 21266"/>
              <a:gd name="T4" fmla="+- 0 10928 297"/>
              <a:gd name="T5" fmla="*/ T4 w 21263"/>
              <a:gd name="T6" fmla="+- 0 10967 334"/>
              <a:gd name="T7" fmla="*/ 10967 h 21266"/>
              <a:gd name="T8" fmla="+- 0 10928 297"/>
              <a:gd name="T9" fmla="*/ T8 w 21263"/>
              <a:gd name="T10" fmla="+- 0 10967 334"/>
              <a:gd name="T11" fmla="*/ 10967 h 21266"/>
              <a:gd name="T12" fmla="+- 0 10928 297"/>
              <a:gd name="T13" fmla="*/ T12 w 21263"/>
              <a:gd name="T14" fmla="+- 0 10967 334"/>
              <a:gd name="T15" fmla="*/ 10967 h 2126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63" h="21266">
                <a:moveTo>
                  <a:pt x="21141" y="2570"/>
                </a:moveTo>
                <a:cubicBezTo>
                  <a:pt x="19207" y="573"/>
                  <a:pt x="19207" y="573"/>
                  <a:pt x="19207" y="573"/>
                </a:cubicBezTo>
                <a:cubicBezTo>
                  <a:pt x="18885" y="210"/>
                  <a:pt x="18562" y="210"/>
                  <a:pt x="18240" y="573"/>
                </a:cubicBezTo>
                <a:cubicBezTo>
                  <a:pt x="18079" y="755"/>
                  <a:pt x="18079" y="936"/>
                  <a:pt x="18079" y="1118"/>
                </a:cubicBezTo>
                <a:cubicBezTo>
                  <a:pt x="17917" y="1118"/>
                  <a:pt x="17756" y="1118"/>
                  <a:pt x="17595" y="1299"/>
                </a:cubicBezTo>
                <a:cubicBezTo>
                  <a:pt x="17595" y="1299"/>
                  <a:pt x="17595" y="1299"/>
                  <a:pt x="17595" y="1299"/>
                </a:cubicBezTo>
                <a:cubicBezTo>
                  <a:pt x="12759" y="6744"/>
                  <a:pt x="12759" y="6744"/>
                  <a:pt x="12759" y="6744"/>
                </a:cubicBezTo>
                <a:cubicBezTo>
                  <a:pt x="12759" y="7289"/>
                  <a:pt x="12598" y="7834"/>
                  <a:pt x="12437" y="8197"/>
                </a:cubicBezTo>
                <a:cubicBezTo>
                  <a:pt x="12920" y="8741"/>
                  <a:pt x="12920" y="8741"/>
                  <a:pt x="12920" y="8741"/>
                </a:cubicBezTo>
                <a:cubicBezTo>
                  <a:pt x="12920" y="8741"/>
                  <a:pt x="12920" y="8741"/>
                  <a:pt x="12920" y="8741"/>
                </a:cubicBezTo>
                <a:cubicBezTo>
                  <a:pt x="13082" y="8923"/>
                  <a:pt x="13082" y="8923"/>
                  <a:pt x="13082" y="8923"/>
                </a:cubicBezTo>
                <a:cubicBezTo>
                  <a:pt x="11953" y="10012"/>
                  <a:pt x="11953" y="10012"/>
                  <a:pt x="11953" y="10012"/>
                </a:cubicBezTo>
                <a:cubicBezTo>
                  <a:pt x="8407" y="6018"/>
                  <a:pt x="8407" y="6018"/>
                  <a:pt x="8407" y="6018"/>
                </a:cubicBezTo>
                <a:cubicBezTo>
                  <a:pt x="8729" y="4385"/>
                  <a:pt x="8407" y="2751"/>
                  <a:pt x="7279" y="1481"/>
                </a:cubicBezTo>
                <a:cubicBezTo>
                  <a:pt x="6150" y="210"/>
                  <a:pt x="4538" y="-334"/>
                  <a:pt x="3088" y="210"/>
                </a:cubicBezTo>
                <a:cubicBezTo>
                  <a:pt x="5505" y="2933"/>
                  <a:pt x="5505" y="2933"/>
                  <a:pt x="5505" y="2933"/>
                </a:cubicBezTo>
                <a:cubicBezTo>
                  <a:pt x="4861" y="5474"/>
                  <a:pt x="4861" y="5474"/>
                  <a:pt x="4861" y="5474"/>
                </a:cubicBezTo>
                <a:cubicBezTo>
                  <a:pt x="2604" y="6200"/>
                  <a:pt x="2604" y="6200"/>
                  <a:pt x="2604" y="6200"/>
                </a:cubicBezTo>
                <a:cubicBezTo>
                  <a:pt x="186" y="3477"/>
                  <a:pt x="186" y="3477"/>
                  <a:pt x="186" y="3477"/>
                </a:cubicBezTo>
                <a:cubicBezTo>
                  <a:pt x="-297" y="5111"/>
                  <a:pt x="186" y="6926"/>
                  <a:pt x="1314" y="8197"/>
                </a:cubicBezTo>
                <a:cubicBezTo>
                  <a:pt x="2443" y="9467"/>
                  <a:pt x="4055" y="9830"/>
                  <a:pt x="5505" y="9286"/>
                </a:cubicBezTo>
                <a:cubicBezTo>
                  <a:pt x="5667" y="9286"/>
                  <a:pt x="5667" y="9286"/>
                  <a:pt x="5667" y="9286"/>
                </a:cubicBezTo>
                <a:cubicBezTo>
                  <a:pt x="9052" y="13279"/>
                  <a:pt x="9052" y="13279"/>
                  <a:pt x="9052" y="13279"/>
                </a:cubicBezTo>
                <a:cubicBezTo>
                  <a:pt x="5828" y="17091"/>
                  <a:pt x="5828" y="17091"/>
                  <a:pt x="5828" y="17091"/>
                </a:cubicBezTo>
                <a:cubicBezTo>
                  <a:pt x="5505" y="16909"/>
                  <a:pt x="5505" y="16909"/>
                  <a:pt x="5505" y="16909"/>
                </a:cubicBezTo>
                <a:cubicBezTo>
                  <a:pt x="4700" y="17635"/>
                  <a:pt x="4700" y="17635"/>
                  <a:pt x="4700" y="17635"/>
                </a:cubicBezTo>
                <a:cubicBezTo>
                  <a:pt x="3088" y="20539"/>
                  <a:pt x="3088" y="20539"/>
                  <a:pt x="3088" y="20539"/>
                </a:cubicBezTo>
                <a:cubicBezTo>
                  <a:pt x="3410" y="20902"/>
                  <a:pt x="3410" y="20902"/>
                  <a:pt x="3410" y="20902"/>
                </a:cubicBezTo>
                <a:cubicBezTo>
                  <a:pt x="5989" y="19087"/>
                  <a:pt x="5989" y="19087"/>
                  <a:pt x="5989" y="19087"/>
                </a:cubicBezTo>
                <a:cubicBezTo>
                  <a:pt x="6634" y="17998"/>
                  <a:pt x="6634" y="17998"/>
                  <a:pt x="6634" y="17998"/>
                </a:cubicBezTo>
                <a:cubicBezTo>
                  <a:pt x="6473" y="17817"/>
                  <a:pt x="6473" y="17817"/>
                  <a:pt x="6473" y="17817"/>
                </a:cubicBezTo>
                <a:cubicBezTo>
                  <a:pt x="9858" y="14187"/>
                  <a:pt x="9858" y="14187"/>
                  <a:pt x="9858" y="14187"/>
                </a:cubicBezTo>
                <a:cubicBezTo>
                  <a:pt x="15500" y="20539"/>
                  <a:pt x="15500" y="20539"/>
                  <a:pt x="15500" y="20539"/>
                </a:cubicBezTo>
                <a:cubicBezTo>
                  <a:pt x="15983" y="20902"/>
                  <a:pt x="16467" y="21265"/>
                  <a:pt x="16950" y="21265"/>
                </a:cubicBezTo>
                <a:cubicBezTo>
                  <a:pt x="17434" y="21265"/>
                  <a:pt x="17917" y="20902"/>
                  <a:pt x="18401" y="20539"/>
                </a:cubicBezTo>
                <a:cubicBezTo>
                  <a:pt x="19207" y="19632"/>
                  <a:pt x="19207" y="18180"/>
                  <a:pt x="18401" y="17272"/>
                </a:cubicBezTo>
                <a:cubicBezTo>
                  <a:pt x="12759" y="10919"/>
                  <a:pt x="12759" y="10919"/>
                  <a:pt x="12759" y="10919"/>
                </a:cubicBezTo>
                <a:cubicBezTo>
                  <a:pt x="13726" y="9830"/>
                  <a:pt x="13726" y="9830"/>
                  <a:pt x="13726" y="9830"/>
                </a:cubicBezTo>
                <a:cubicBezTo>
                  <a:pt x="14210" y="10375"/>
                  <a:pt x="14210" y="10375"/>
                  <a:pt x="14210" y="10375"/>
                </a:cubicBezTo>
                <a:cubicBezTo>
                  <a:pt x="14532" y="10012"/>
                  <a:pt x="15016" y="9830"/>
                  <a:pt x="15500" y="10012"/>
                </a:cubicBezTo>
                <a:cubicBezTo>
                  <a:pt x="20335" y="4385"/>
                  <a:pt x="20335" y="4385"/>
                  <a:pt x="20335" y="4385"/>
                </a:cubicBezTo>
                <a:cubicBezTo>
                  <a:pt x="20335" y="4385"/>
                  <a:pt x="20335" y="4385"/>
                  <a:pt x="20335" y="4385"/>
                </a:cubicBezTo>
                <a:cubicBezTo>
                  <a:pt x="20335" y="4385"/>
                  <a:pt x="20335" y="4385"/>
                  <a:pt x="20335" y="4385"/>
                </a:cubicBezTo>
                <a:cubicBezTo>
                  <a:pt x="20497" y="4203"/>
                  <a:pt x="20497" y="4022"/>
                  <a:pt x="20497" y="3840"/>
                </a:cubicBezTo>
                <a:cubicBezTo>
                  <a:pt x="20658" y="4022"/>
                  <a:pt x="20980" y="3840"/>
                  <a:pt x="21141" y="3659"/>
                </a:cubicBezTo>
                <a:cubicBezTo>
                  <a:pt x="21303" y="3477"/>
                  <a:pt x="21303" y="2933"/>
                  <a:pt x="21141" y="2570"/>
                </a:cubicBezTo>
                <a:close/>
                <a:moveTo>
                  <a:pt x="17111" y="18361"/>
                </a:moveTo>
                <a:cubicBezTo>
                  <a:pt x="17595" y="18361"/>
                  <a:pt x="17917" y="18906"/>
                  <a:pt x="17917" y="19269"/>
                </a:cubicBezTo>
                <a:cubicBezTo>
                  <a:pt x="17917" y="19813"/>
                  <a:pt x="17595" y="20176"/>
                  <a:pt x="17111" y="20176"/>
                </a:cubicBezTo>
                <a:cubicBezTo>
                  <a:pt x="16628" y="20176"/>
                  <a:pt x="16305" y="19813"/>
                  <a:pt x="16305" y="19269"/>
                </a:cubicBezTo>
                <a:cubicBezTo>
                  <a:pt x="16305" y="18906"/>
                  <a:pt x="16628" y="18361"/>
                  <a:pt x="17111" y="18361"/>
                </a:cubicBezTo>
                <a:close/>
                <a:moveTo>
                  <a:pt x="14371" y="7108"/>
                </a:moveTo>
                <a:cubicBezTo>
                  <a:pt x="14049" y="6744"/>
                  <a:pt x="14049" y="6744"/>
                  <a:pt x="14049" y="6744"/>
                </a:cubicBezTo>
                <a:cubicBezTo>
                  <a:pt x="17756" y="2751"/>
                  <a:pt x="17756" y="2751"/>
                  <a:pt x="17756" y="2751"/>
                </a:cubicBezTo>
                <a:cubicBezTo>
                  <a:pt x="18079" y="3114"/>
                  <a:pt x="18079" y="3114"/>
                  <a:pt x="18079" y="3114"/>
                </a:cubicBezTo>
                <a:lnTo>
                  <a:pt x="14371" y="7108"/>
                </a:lnTo>
                <a:close/>
                <a:moveTo>
                  <a:pt x="15500" y="8378"/>
                </a:moveTo>
                <a:cubicBezTo>
                  <a:pt x="15177" y="8197"/>
                  <a:pt x="15177" y="8197"/>
                  <a:pt x="15177" y="8197"/>
                </a:cubicBezTo>
                <a:cubicBezTo>
                  <a:pt x="18885" y="4022"/>
                  <a:pt x="18885" y="4022"/>
                  <a:pt x="18885" y="4022"/>
                </a:cubicBezTo>
                <a:cubicBezTo>
                  <a:pt x="19207" y="4385"/>
                  <a:pt x="19207" y="4385"/>
                  <a:pt x="19207" y="4385"/>
                </a:cubicBezTo>
                <a:lnTo>
                  <a:pt x="15500" y="83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2860" tIns="22860" rIns="22860" bIns="22860"/>
          <a:lstStyle/>
          <a:p>
            <a:pPr defTabSz="4572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90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29" name="Group 18">
            <a:extLst>
              <a:ext uri="{FF2B5EF4-FFF2-40B4-BE49-F238E27FC236}">
                <a16:creationId xmlns:a16="http://schemas.microsoft.com/office/drawing/2014/main" id="{D542FD7B-1136-B077-E2D5-38628E23BC6F}"/>
              </a:ext>
            </a:extLst>
          </p:cNvPr>
          <p:cNvGrpSpPr/>
          <p:nvPr/>
        </p:nvGrpSpPr>
        <p:grpSpPr bwMode="auto">
          <a:xfrm>
            <a:off x="1197785" y="4254008"/>
            <a:ext cx="335726" cy="401506"/>
            <a:chOff x="0" y="0"/>
            <a:chExt cx="858445" cy="1026741"/>
          </a:xfrm>
        </p:grpSpPr>
        <p:sp>
          <p:nvSpPr>
            <p:cNvPr id="30" name="AutoShape 19">
              <a:extLst>
                <a:ext uri="{FF2B5EF4-FFF2-40B4-BE49-F238E27FC236}">
                  <a16:creationId xmlns:a16="http://schemas.microsoft.com/office/drawing/2014/main" id="{515F3F2E-AE47-592B-44BF-48E8C8800877}"/>
                </a:ext>
              </a:extLst>
            </p:cNvPr>
            <p:cNvSpPr/>
            <p:nvPr/>
          </p:nvSpPr>
          <p:spPr bwMode="auto">
            <a:xfrm>
              <a:off x="130116" y="130128"/>
              <a:ext cx="598214" cy="5585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751" y="18553"/>
                  </a:moveTo>
                  <a:cubicBezTo>
                    <a:pt x="14751" y="21599"/>
                    <a:pt x="14751" y="21599"/>
                    <a:pt x="14751" y="21599"/>
                  </a:cubicBezTo>
                  <a:cubicBezTo>
                    <a:pt x="18702" y="19938"/>
                    <a:pt x="21599" y="15784"/>
                    <a:pt x="21599" y="11353"/>
                  </a:cubicBezTo>
                  <a:cubicBezTo>
                    <a:pt x="21599" y="4984"/>
                    <a:pt x="16595" y="0"/>
                    <a:pt x="10800" y="0"/>
                  </a:cubicBezTo>
                  <a:cubicBezTo>
                    <a:pt x="4741" y="0"/>
                    <a:pt x="0" y="4984"/>
                    <a:pt x="0" y="11353"/>
                  </a:cubicBezTo>
                  <a:cubicBezTo>
                    <a:pt x="0" y="15784"/>
                    <a:pt x="2634" y="19938"/>
                    <a:pt x="6585" y="21599"/>
                  </a:cubicBezTo>
                  <a:cubicBezTo>
                    <a:pt x="6585" y="18553"/>
                    <a:pt x="6585" y="18553"/>
                    <a:pt x="6585" y="18553"/>
                  </a:cubicBezTo>
                  <a:cubicBezTo>
                    <a:pt x="4214" y="16892"/>
                    <a:pt x="2634" y="14400"/>
                    <a:pt x="2634" y="11353"/>
                  </a:cubicBezTo>
                  <a:cubicBezTo>
                    <a:pt x="2634" y="6369"/>
                    <a:pt x="6321" y="2769"/>
                    <a:pt x="10800" y="2769"/>
                  </a:cubicBezTo>
                  <a:cubicBezTo>
                    <a:pt x="15278" y="2769"/>
                    <a:pt x="18965" y="6369"/>
                    <a:pt x="18965" y="11353"/>
                  </a:cubicBezTo>
                  <a:cubicBezTo>
                    <a:pt x="18965" y="14400"/>
                    <a:pt x="17385" y="17169"/>
                    <a:pt x="14751" y="185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2860" tIns="22860" rIns="22860" bIns="22860"/>
            <a:lstStyle/>
            <a:p>
              <a:pPr defTabSz="4572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9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1" name="AutoShape 20">
              <a:extLst>
                <a:ext uri="{FF2B5EF4-FFF2-40B4-BE49-F238E27FC236}">
                  <a16:creationId xmlns:a16="http://schemas.microsoft.com/office/drawing/2014/main" id="{56FA0AAF-4DC3-358D-EEF6-E4CD3B8C280A}"/>
                </a:ext>
              </a:extLst>
            </p:cNvPr>
            <p:cNvSpPr/>
            <p:nvPr/>
          </p:nvSpPr>
          <p:spPr bwMode="auto">
            <a:xfrm>
              <a:off x="0" y="0"/>
              <a:ext cx="858445" cy="8283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59" y="0"/>
                    <a:pt x="0" y="4883"/>
                    <a:pt x="0" y="11081"/>
                  </a:cubicBezTo>
                  <a:cubicBezTo>
                    <a:pt x="0" y="15965"/>
                    <a:pt x="3294" y="20285"/>
                    <a:pt x="7871" y="21600"/>
                  </a:cubicBezTo>
                  <a:cubicBezTo>
                    <a:pt x="7871" y="20097"/>
                    <a:pt x="7871" y="20097"/>
                    <a:pt x="7871" y="20097"/>
                  </a:cubicBezTo>
                  <a:cubicBezTo>
                    <a:pt x="4027" y="18782"/>
                    <a:pt x="1464" y="15213"/>
                    <a:pt x="1464" y="11081"/>
                  </a:cubicBezTo>
                  <a:cubicBezTo>
                    <a:pt x="1464" y="5634"/>
                    <a:pt x="5674" y="1502"/>
                    <a:pt x="10800" y="1502"/>
                  </a:cubicBezTo>
                  <a:cubicBezTo>
                    <a:pt x="15925" y="1502"/>
                    <a:pt x="20135" y="5634"/>
                    <a:pt x="20135" y="11081"/>
                  </a:cubicBezTo>
                  <a:cubicBezTo>
                    <a:pt x="20135" y="15213"/>
                    <a:pt x="17389" y="18782"/>
                    <a:pt x="13545" y="20097"/>
                  </a:cubicBezTo>
                  <a:cubicBezTo>
                    <a:pt x="13545" y="21600"/>
                    <a:pt x="13545" y="21600"/>
                    <a:pt x="13545" y="21600"/>
                  </a:cubicBezTo>
                  <a:cubicBezTo>
                    <a:pt x="18122" y="20285"/>
                    <a:pt x="21600" y="16153"/>
                    <a:pt x="21600" y="11081"/>
                  </a:cubicBezTo>
                  <a:cubicBezTo>
                    <a:pt x="21600" y="4883"/>
                    <a:pt x="16657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2860" tIns="22860" rIns="22860" bIns="22860"/>
            <a:lstStyle/>
            <a:p>
              <a:pPr defTabSz="4572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9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3" name="AutoShape 21">
              <a:extLst>
                <a:ext uri="{FF2B5EF4-FFF2-40B4-BE49-F238E27FC236}">
                  <a16:creationId xmlns:a16="http://schemas.microsoft.com/office/drawing/2014/main" id="{DB541284-88BB-AB2A-5551-D31B3A03642A}"/>
                </a:ext>
              </a:extLst>
            </p:cNvPr>
            <p:cNvSpPr/>
            <p:nvPr/>
          </p:nvSpPr>
          <p:spPr bwMode="auto">
            <a:xfrm>
              <a:off x="307834" y="338016"/>
              <a:ext cx="261817" cy="688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399" y="18450"/>
                  </a:moveTo>
                  <a:cubicBezTo>
                    <a:pt x="14399" y="17775"/>
                    <a:pt x="14399" y="4949"/>
                    <a:pt x="14399" y="4724"/>
                  </a:cubicBezTo>
                  <a:cubicBezTo>
                    <a:pt x="16199" y="4274"/>
                    <a:pt x="17399" y="3599"/>
                    <a:pt x="17399" y="2699"/>
                  </a:cubicBezTo>
                  <a:cubicBezTo>
                    <a:pt x="17399" y="1124"/>
                    <a:pt x="13799" y="0"/>
                    <a:pt x="10200" y="0"/>
                  </a:cubicBezTo>
                  <a:cubicBezTo>
                    <a:pt x="5999" y="0"/>
                    <a:pt x="2999" y="1124"/>
                    <a:pt x="2999" y="2699"/>
                  </a:cubicBezTo>
                  <a:cubicBezTo>
                    <a:pt x="2999" y="3599"/>
                    <a:pt x="4199" y="4274"/>
                    <a:pt x="5999" y="4724"/>
                  </a:cubicBezTo>
                  <a:cubicBezTo>
                    <a:pt x="5999" y="4724"/>
                    <a:pt x="5999" y="4724"/>
                    <a:pt x="5999" y="4724"/>
                  </a:cubicBezTo>
                  <a:cubicBezTo>
                    <a:pt x="5999" y="4724"/>
                    <a:pt x="5999" y="17549"/>
                    <a:pt x="5999" y="18450"/>
                  </a:cubicBezTo>
                  <a:cubicBezTo>
                    <a:pt x="5999" y="20699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14399" y="20699"/>
                    <a:pt x="14399" y="184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2860" tIns="22860" rIns="22860" bIns="22860"/>
            <a:lstStyle/>
            <a:p>
              <a:pPr defTabSz="4572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9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>
            <a:extLst>
              <a:ext uri="{FF2B5EF4-FFF2-40B4-BE49-F238E27FC236}">
                <a16:creationId xmlns:a16="http://schemas.microsoft.com/office/drawing/2014/main" id="{83F55168-6954-8F4B-0337-14F06952230F}"/>
              </a:ext>
            </a:extLst>
          </p:cNvPr>
          <p:cNvGrpSpPr/>
          <p:nvPr/>
        </p:nvGrpSpPr>
        <p:grpSpPr bwMode="auto">
          <a:xfrm>
            <a:off x="1177748" y="2957902"/>
            <a:ext cx="307800" cy="356825"/>
            <a:chOff x="0" y="0"/>
            <a:chExt cx="788080" cy="914221"/>
          </a:xfrm>
        </p:grpSpPr>
        <p:sp>
          <p:nvSpPr>
            <p:cNvPr id="35" name="AutoShape 23">
              <a:extLst>
                <a:ext uri="{FF2B5EF4-FFF2-40B4-BE49-F238E27FC236}">
                  <a16:creationId xmlns:a16="http://schemas.microsoft.com/office/drawing/2014/main" id="{AA0D629C-732D-1C9E-4A04-EB1D09E88172}"/>
                </a:ext>
              </a:extLst>
            </p:cNvPr>
            <p:cNvSpPr/>
            <p:nvPr/>
          </p:nvSpPr>
          <p:spPr bwMode="auto">
            <a:xfrm>
              <a:off x="440118" y="179665"/>
              <a:ext cx="133465" cy="7345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2860" tIns="22860" rIns="22860" bIns="22860"/>
            <a:lstStyle/>
            <a:p>
              <a:pPr defTabSz="4572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9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6" name="AutoShape 24">
              <a:extLst>
                <a:ext uri="{FF2B5EF4-FFF2-40B4-BE49-F238E27FC236}">
                  <a16:creationId xmlns:a16="http://schemas.microsoft.com/office/drawing/2014/main" id="{9D673BB5-14AF-E932-B090-30CDAD080321}"/>
                </a:ext>
              </a:extLst>
            </p:cNvPr>
            <p:cNvSpPr/>
            <p:nvPr/>
          </p:nvSpPr>
          <p:spPr bwMode="auto">
            <a:xfrm>
              <a:off x="225620" y="329120"/>
              <a:ext cx="131877" cy="5851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2860" tIns="22860" rIns="22860" bIns="22860"/>
            <a:lstStyle/>
            <a:p>
              <a:pPr defTabSz="4572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9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7" name="AutoShape 25">
              <a:extLst>
                <a:ext uri="{FF2B5EF4-FFF2-40B4-BE49-F238E27FC236}">
                  <a16:creationId xmlns:a16="http://schemas.microsoft.com/office/drawing/2014/main" id="{81E4D91F-51C0-0AC9-E409-1A5BBDA51C6B}"/>
                </a:ext>
              </a:extLst>
            </p:cNvPr>
            <p:cNvSpPr/>
            <p:nvPr/>
          </p:nvSpPr>
          <p:spPr bwMode="auto">
            <a:xfrm>
              <a:off x="0" y="442006"/>
              <a:ext cx="138232" cy="47221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2860" tIns="22860" rIns="22860" bIns="22860"/>
            <a:lstStyle/>
            <a:p>
              <a:pPr defTabSz="4572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9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8" name="AutoShape 26">
              <a:extLst>
                <a:ext uri="{FF2B5EF4-FFF2-40B4-BE49-F238E27FC236}">
                  <a16:creationId xmlns:a16="http://schemas.microsoft.com/office/drawing/2014/main" id="{70C06B9D-EAFF-593F-6A91-10B1CAB1984F}"/>
                </a:ext>
              </a:extLst>
            </p:cNvPr>
            <p:cNvSpPr/>
            <p:nvPr/>
          </p:nvSpPr>
          <p:spPr bwMode="auto">
            <a:xfrm>
              <a:off x="654615" y="0"/>
              <a:ext cx="133465" cy="91422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2860" tIns="22860" rIns="22860" bIns="22860"/>
            <a:lstStyle/>
            <a:p>
              <a:pPr defTabSz="4572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9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80B96D8-712B-789E-A948-DDF802FA7D48}"/>
              </a:ext>
            </a:extLst>
          </p:cNvPr>
          <p:cNvSpPr/>
          <p:nvPr/>
        </p:nvSpPr>
        <p:spPr>
          <a:xfrm rot="2789495">
            <a:off x="6521598" y="2565185"/>
            <a:ext cx="6793620" cy="5582315"/>
          </a:xfrm>
          <a:prstGeom prst="rect">
            <a:avLst/>
          </a:prstGeom>
          <a:blipFill dpi="0" rotWithShape="0">
            <a:blip r:embed="rId3">
              <a:alphaModFix amt="82000"/>
            </a:blip>
            <a:srcRect/>
            <a:stretch>
              <a:fillRect r="1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990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6200A-FD5A-55F3-E97D-DF49500B4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46FA1C8D-D152-1955-F168-9E0BF5BE487D}"/>
              </a:ext>
            </a:extLst>
          </p:cNvPr>
          <p:cNvSpPr/>
          <p:nvPr/>
        </p:nvSpPr>
        <p:spPr>
          <a:xfrm>
            <a:off x="1277647" y="16700"/>
            <a:ext cx="33467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en-US" altLang="zh-CN" sz="3200" b="1" dirty="0">
                <a:solidFill>
                  <a:srgbClr val="3B4761"/>
                </a:solidFill>
                <a:cs typeface="+mn-ea"/>
                <a:sym typeface="+mn-lt"/>
              </a:rPr>
              <a:t>Reflection</a:t>
            </a:r>
            <a:r>
              <a:rPr lang="zh-CN" altLang="en-US" sz="2400" b="1" dirty="0">
                <a:solidFill>
                  <a:srgbClr val="3B4761"/>
                </a:solidFill>
                <a:cs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rgbClr val="3B4761"/>
                </a:solidFill>
                <a:cs typeface="+mn-ea"/>
                <a:sym typeface="+mn-lt"/>
              </a:rPr>
              <a:t>10min</a:t>
            </a:r>
            <a:r>
              <a:rPr lang="zh-CN" altLang="en-US" sz="2400" b="1" dirty="0">
                <a:solidFill>
                  <a:srgbClr val="3B4761"/>
                </a:solidFill>
                <a:cs typeface="+mn-ea"/>
                <a:sym typeface="+mn-lt"/>
              </a:rPr>
              <a:t>）</a:t>
            </a:r>
            <a:endParaRPr lang="en-US" altLang="zh-CN" sz="3200" b="1" dirty="0">
              <a:solidFill>
                <a:srgbClr val="3B4761"/>
              </a:solidFill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C235807-FFFB-F138-4921-534530F5D422}"/>
              </a:ext>
            </a:extLst>
          </p:cNvPr>
          <p:cNvSpPr txBox="1"/>
          <p:nvPr/>
        </p:nvSpPr>
        <p:spPr>
          <a:xfrm>
            <a:off x="8025421" y="4349157"/>
            <a:ext cx="25410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7F7F7F"/>
                </a:solidFill>
              </a:rPr>
              <a:t>To design challenging model tasks based on different students’ learning levels.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AFB87D4-8A43-B9A6-E937-D5B500898D4C}"/>
              </a:ext>
            </a:extLst>
          </p:cNvPr>
          <p:cNvSpPr txBox="1"/>
          <p:nvPr/>
        </p:nvSpPr>
        <p:spPr>
          <a:xfrm>
            <a:off x="888030" y="4349157"/>
            <a:ext cx="30236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7F7F7F"/>
                </a:solidFill>
                <a:sym typeface="+mn-lt"/>
              </a:rPr>
              <a:t>Students actively engage in building and testing the catapult, fostering deeper understanding of forces and motions.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474121-B2D8-E07D-3B0C-E8661BE87DD1}"/>
              </a:ext>
            </a:extLst>
          </p:cNvPr>
          <p:cNvSpPr txBox="1"/>
          <p:nvPr/>
        </p:nvSpPr>
        <p:spPr>
          <a:xfrm>
            <a:off x="4385685" y="4349157"/>
            <a:ext cx="27085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7F7F7F"/>
                </a:solidFill>
                <a:sym typeface="+mn-lt"/>
              </a:rPr>
              <a:t>Students explore design options and experiment with modifications to improve performance.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EF3B6D8-E0A1-D2AB-AE33-0EBE39F5EA8A}"/>
              </a:ext>
            </a:extLst>
          </p:cNvPr>
          <p:cNvGrpSpPr/>
          <p:nvPr/>
        </p:nvGrpSpPr>
        <p:grpSpPr>
          <a:xfrm>
            <a:off x="1099117" y="2184540"/>
            <a:ext cx="2291080" cy="1782445"/>
            <a:chOff x="1073480" y="2204260"/>
            <a:chExt cx="2291080" cy="1782445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52FB4DB2-591C-D32A-FCF3-890ADBC85E1A}"/>
                </a:ext>
              </a:extLst>
            </p:cNvPr>
            <p:cNvSpPr/>
            <p:nvPr/>
          </p:nvSpPr>
          <p:spPr bwMode="auto">
            <a:xfrm>
              <a:off x="1073480" y="2204260"/>
              <a:ext cx="2291080" cy="1782445"/>
            </a:xfrm>
            <a:custGeom>
              <a:avLst/>
              <a:gdLst>
                <a:gd name="T0" fmla="*/ 243 w 892"/>
                <a:gd name="T1" fmla="*/ 694 h 694"/>
                <a:gd name="T2" fmla="*/ 237 w 892"/>
                <a:gd name="T3" fmla="*/ 694 h 694"/>
                <a:gd name="T4" fmla="*/ 2 w 892"/>
                <a:gd name="T5" fmla="*/ 694 h 694"/>
                <a:gd name="T6" fmla="*/ 2 w 892"/>
                <a:gd name="T7" fmla="*/ 459 h 694"/>
                <a:gd name="T8" fmla="*/ 2 w 892"/>
                <a:gd name="T9" fmla="*/ 261 h 694"/>
                <a:gd name="T10" fmla="*/ 2 w 892"/>
                <a:gd name="T11" fmla="*/ 257 h 694"/>
                <a:gd name="T12" fmla="*/ 2 w 892"/>
                <a:gd name="T13" fmla="*/ 0 h 694"/>
                <a:gd name="T14" fmla="*/ 33 w 892"/>
                <a:gd name="T15" fmla="*/ 1 h 694"/>
                <a:gd name="T16" fmla="*/ 244 w 892"/>
                <a:gd name="T17" fmla="*/ 1 h 694"/>
                <a:gd name="T18" fmla="*/ 244 w 892"/>
                <a:gd name="T19" fmla="*/ 1 h 694"/>
                <a:gd name="T20" fmla="*/ 244 w 892"/>
                <a:gd name="T21" fmla="*/ 1 h 694"/>
                <a:gd name="T22" fmla="*/ 443 w 892"/>
                <a:gd name="T23" fmla="*/ 1 h 694"/>
                <a:gd name="T24" fmla="*/ 564 w 892"/>
                <a:gd name="T25" fmla="*/ 1 h 694"/>
                <a:gd name="T26" fmla="*/ 564 w 892"/>
                <a:gd name="T27" fmla="*/ 0 h 694"/>
                <a:gd name="T28" fmla="*/ 655 w 892"/>
                <a:gd name="T29" fmla="*/ 0 h 694"/>
                <a:gd name="T30" fmla="*/ 696 w 892"/>
                <a:gd name="T31" fmla="*/ 0 h 694"/>
                <a:gd name="T32" fmla="*/ 696 w 892"/>
                <a:gd name="T33" fmla="*/ 254 h 694"/>
                <a:gd name="T34" fmla="*/ 696 w 892"/>
                <a:gd name="T35" fmla="*/ 260 h 694"/>
                <a:gd name="T36" fmla="*/ 697 w 892"/>
                <a:gd name="T37" fmla="*/ 260 h 694"/>
                <a:gd name="T38" fmla="*/ 697 w 892"/>
                <a:gd name="T39" fmla="*/ 262 h 694"/>
                <a:gd name="T40" fmla="*/ 710 w 892"/>
                <a:gd name="T41" fmla="*/ 261 h 694"/>
                <a:gd name="T42" fmla="*/ 712 w 892"/>
                <a:gd name="T43" fmla="*/ 261 h 694"/>
                <a:gd name="T44" fmla="*/ 697 w 892"/>
                <a:gd name="T45" fmla="*/ 262 h 694"/>
                <a:gd name="T46" fmla="*/ 741 w 892"/>
                <a:gd name="T47" fmla="*/ 308 h 694"/>
                <a:gd name="T48" fmla="*/ 765 w 892"/>
                <a:gd name="T49" fmla="*/ 302 h 694"/>
                <a:gd name="T50" fmla="*/ 827 w 892"/>
                <a:gd name="T51" fmla="*/ 281 h 694"/>
                <a:gd name="T52" fmla="*/ 892 w 892"/>
                <a:gd name="T53" fmla="*/ 356 h 694"/>
                <a:gd name="T54" fmla="*/ 827 w 892"/>
                <a:gd name="T55" fmla="*/ 432 h 694"/>
                <a:gd name="T56" fmla="*/ 765 w 892"/>
                <a:gd name="T57" fmla="*/ 411 h 694"/>
                <a:gd name="T58" fmla="*/ 741 w 892"/>
                <a:gd name="T59" fmla="*/ 405 h 694"/>
                <a:gd name="T60" fmla="*/ 697 w 892"/>
                <a:gd name="T61" fmla="*/ 453 h 694"/>
                <a:gd name="T62" fmla="*/ 696 w 892"/>
                <a:gd name="T63" fmla="*/ 454 h 694"/>
                <a:gd name="T64" fmla="*/ 696 w 892"/>
                <a:gd name="T65" fmla="*/ 459 h 694"/>
                <a:gd name="T66" fmla="*/ 696 w 892"/>
                <a:gd name="T67" fmla="*/ 694 h 694"/>
                <a:gd name="T68" fmla="*/ 649 w 892"/>
                <a:gd name="T69" fmla="*/ 694 h 694"/>
                <a:gd name="T70" fmla="*/ 649 w 892"/>
                <a:gd name="T71" fmla="*/ 694 h 694"/>
                <a:gd name="T72" fmla="*/ 442 w 892"/>
                <a:gd name="T73" fmla="*/ 694 h 694"/>
                <a:gd name="T74" fmla="*/ 435 w 892"/>
                <a:gd name="T75" fmla="*/ 694 h 694"/>
                <a:gd name="T76" fmla="*/ 435 w 892"/>
                <a:gd name="T77" fmla="*/ 694 h 694"/>
                <a:gd name="T78" fmla="*/ 416 w 892"/>
                <a:gd name="T79" fmla="*/ 684 h 694"/>
                <a:gd name="T80" fmla="*/ 418 w 892"/>
                <a:gd name="T81" fmla="*/ 663 h 694"/>
                <a:gd name="T82" fmla="*/ 441 w 892"/>
                <a:gd name="T83" fmla="*/ 590 h 694"/>
                <a:gd name="T84" fmla="*/ 340 w 892"/>
                <a:gd name="T85" fmla="*/ 499 h 694"/>
                <a:gd name="T86" fmla="*/ 240 w 892"/>
                <a:gd name="T87" fmla="*/ 590 h 694"/>
                <a:gd name="T88" fmla="*/ 263 w 892"/>
                <a:gd name="T89" fmla="*/ 663 h 694"/>
                <a:gd name="T90" fmla="*/ 264 w 892"/>
                <a:gd name="T91" fmla="*/ 684 h 694"/>
                <a:gd name="T92" fmla="*/ 244 w 892"/>
                <a:gd name="T93" fmla="*/ 694 h 694"/>
                <a:gd name="T94" fmla="*/ 243 w 892"/>
                <a:gd name="T95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2" h="694">
                  <a:moveTo>
                    <a:pt x="243" y="694"/>
                  </a:moveTo>
                  <a:cubicBezTo>
                    <a:pt x="237" y="694"/>
                    <a:pt x="237" y="694"/>
                    <a:pt x="237" y="694"/>
                  </a:cubicBezTo>
                  <a:cubicBezTo>
                    <a:pt x="2" y="694"/>
                    <a:pt x="2" y="694"/>
                    <a:pt x="2" y="694"/>
                  </a:cubicBezTo>
                  <a:cubicBezTo>
                    <a:pt x="2" y="459"/>
                    <a:pt x="2" y="459"/>
                    <a:pt x="2" y="459"/>
                  </a:cubicBezTo>
                  <a:cubicBezTo>
                    <a:pt x="2" y="458"/>
                    <a:pt x="0" y="294"/>
                    <a:pt x="2" y="261"/>
                  </a:cubicBezTo>
                  <a:cubicBezTo>
                    <a:pt x="2" y="260"/>
                    <a:pt x="2" y="258"/>
                    <a:pt x="2" y="25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443" y="1"/>
                    <a:pt x="443" y="1"/>
                    <a:pt x="443" y="1"/>
                  </a:cubicBezTo>
                  <a:cubicBezTo>
                    <a:pt x="564" y="1"/>
                    <a:pt x="564" y="1"/>
                    <a:pt x="564" y="1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58" y="0"/>
                    <a:pt x="681" y="0"/>
                    <a:pt x="696" y="0"/>
                  </a:cubicBezTo>
                  <a:cubicBezTo>
                    <a:pt x="696" y="254"/>
                    <a:pt x="696" y="254"/>
                    <a:pt x="696" y="254"/>
                  </a:cubicBezTo>
                  <a:cubicBezTo>
                    <a:pt x="696" y="257"/>
                    <a:pt x="696" y="259"/>
                    <a:pt x="696" y="260"/>
                  </a:cubicBezTo>
                  <a:cubicBezTo>
                    <a:pt x="697" y="260"/>
                    <a:pt x="697" y="260"/>
                    <a:pt x="697" y="260"/>
                  </a:cubicBezTo>
                  <a:cubicBezTo>
                    <a:pt x="697" y="261"/>
                    <a:pt x="697" y="261"/>
                    <a:pt x="697" y="262"/>
                  </a:cubicBezTo>
                  <a:cubicBezTo>
                    <a:pt x="710" y="261"/>
                    <a:pt x="710" y="261"/>
                    <a:pt x="710" y="261"/>
                  </a:cubicBezTo>
                  <a:cubicBezTo>
                    <a:pt x="712" y="261"/>
                    <a:pt x="712" y="261"/>
                    <a:pt x="712" y="261"/>
                  </a:cubicBezTo>
                  <a:cubicBezTo>
                    <a:pt x="697" y="262"/>
                    <a:pt x="697" y="262"/>
                    <a:pt x="697" y="262"/>
                  </a:cubicBezTo>
                  <a:cubicBezTo>
                    <a:pt x="700" y="290"/>
                    <a:pt x="717" y="308"/>
                    <a:pt x="741" y="308"/>
                  </a:cubicBezTo>
                  <a:cubicBezTo>
                    <a:pt x="748" y="308"/>
                    <a:pt x="756" y="306"/>
                    <a:pt x="765" y="302"/>
                  </a:cubicBezTo>
                  <a:cubicBezTo>
                    <a:pt x="781" y="294"/>
                    <a:pt x="812" y="281"/>
                    <a:pt x="827" y="281"/>
                  </a:cubicBezTo>
                  <a:cubicBezTo>
                    <a:pt x="863" y="281"/>
                    <a:pt x="892" y="315"/>
                    <a:pt x="892" y="356"/>
                  </a:cubicBezTo>
                  <a:cubicBezTo>
                    <a:pt x="892" y="398"/>
                    <a:pt x="863" y="432"/>
                    <a:pt x="827" y="432"/>
                  </a:cubicBezTo>
                  <a:cubicBezTo>
                    <a:pt x="812" y="432"/>
                    <a:pt x="781" y="419"/>
                    <a:pt x="765" y="411"/>
                  </a:cubicBezTo>
                  <a:cubicBezTo>
                    <a:pt x="756" y="407"/>
                    <a:pt x="748" y="405"/>
                    <a:pt x="741" y="405"/>
                  </a:cubicBezTo>
                  <a:cubicBezTo>
                    <a:pt x="716" y="405"/>
                    <a:pt x="699" y="424"/>
                    <a:pt x="697" y="453"/>
                  </a:cubicBezTo>
                  <a:cubicBezTo>
                    <a:pt x="696" y="454"/>
                    <a:pt x="696" y="454"/>
                    <a:pt x="696" y="454"/>
                  </a:cubicBezTo>
                  <a:cubicBezTo>
                    <a:pt x="696" y="459"/>
                    <a:pt x="696" y="459"/>
                    <a:pt x="696" y="459"/>
                  </a:cubicBezTo>
                  <a:cubicBezTo>
                    <a:pt x="696" y="694"/>
                    <a:pt x="696" y="694"/>
                    <a:pt x="696" y="694"/>
                  </a:cubicBezTo>
                  <a:cubicBezTo>
                    <a:pt x="649" y="694"/>
                    <a:pt x="649" y="694"/>
                    <a:pt x="649" y="694"/>
                  </a:cubicBezTo>
                  <a:cubicBezTo>
                    <a:pt x="649" y="694"/>
                    <a:pt x="649" y="694"/>
                    <a:pt x="649" y="694"/>
                  </a:cubicBezTo>
                  <a:cubicBezTo>
                    <a:pt x="442" y="694"/>
                    <a:pt x="442" y="694"/>
                    <a:pt x="442" y="694"/>
                  </a:cubicBezTo>
                  <a:cubicBezTo>
                    <a:pt x="439" y="694"/>
                    <a:pt x="436" y="694"/>
                    <a:pt x="435" y="694"/>
                  </a:cubicBezTo>
                  <a:cubicBezTo>
                    <a:pt x="435" y="694"/>
                    <a:pt x="435" y="694"/>
                    <a:pt x="435" y="694"/>
                  </a:cubicBezTo>
                  <a:cubicBezTo>
                    <a:pt x="426" y="693"/>
                    <a:pt x="419" y="689"/>
                    <a:pt x="416" y="684"/>
                  </a:cubicBezTo>
                  <a:cubicBezTo>
                    <a:pt x="413" y="677"/>
                    <a:pt x="415" y="669"/>
                    <a:pt x="418" y="663"/>
                  </a:cubicBezTo>
                  <a:cubicBezTo>
                    <a:pt x="420" y="658"/>
                    <a:pt x="441" y="615"/>
                    <a:pt x="441" y="590"/>
                  </a:cubicBezTo>
                  <a:cubicBezTo>
                    <a:pt x="441" y="540"/>
                    <a:pt x="396" y="499"/>
                    <a:pt x="340" y="499"/>
                  </a:cubicBezTo>
                  <a:cubicBezTo>
                    <a:pt x="285" y="499"/>
                    <a:pt x="240" y="540"/>
                    <a:pt x="240" y="590"/>
                  </a:cubicBezTo>
                  <a:cubicBezTo>
                    <a:pt x="240" y="615"/>
                    <a:pt x="261" y="658"/>
                    <a:pt x="263" y="663"/>
                  </a:cubicBezTo>
                  <a:cubicBezTo>
                    <a:pt x="267" y="671"/>
                    <a:pt x="267" y="679"/>
                    <a:pt x="264" y="684"/>
                  </a:cubicBezTo>
                  <a:cubicBezTo>
                    <a:pt x="261" y="690"/>
                    <a:pt x="254" y="693"/>
                    <a:pt x="244" y="694"/>
                  </a:cubicBezTo>
                  <a:cubicBezTo>
                    <a:pt x="244" y="694"/>
                    <a:pt x="243" y="694"/>
                    <a:pt x="243" y="694"/>
                  </a:cubicBezTo>
                </a:path>
              </a:pathLst>
            </a:custGeom>
            <a:solidFill>
              <a:srgbClr val="AAC8E0"/>
            </a:solidFill>
            <a:ln>
              <a:noFill/>
            </a:ln>
          </p:spPr>
          <p:txBody>
            <a:bodyPr vert="horz" wrap="square" lIns="25713" tIns="12857" rIns="25713" bIns="1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395" b="1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AutoShape 15">
              <a:extLst>
                <a:ext uri="{FF2B5EF4-FFF2-40B4-BE49-F238E27FC236}">
                  <a16:creationId xmlns:a16="http://schemas.microsoft.com/office/drawing/2014/main" id="{3A6B0348-C5C6-7DB6-53A0-29FE7E35EB9D}"/>
                </a:ext>
              </a:extLst>
            </p:cNvPr>
            <p:cNvSpPr/>
            <p:nvPr/>
          </p:nvSpPr>
          <p:spPr bwMode="auto">
            <a:xfrm>
              <a:off x="1766525" y="2718506"/>
              <a:ext cx="436563" cy="4373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328" y="11543"/>
                  </a:moveTo>
                  <a:cubicBezTo>
                    <a:pt x="21492" y="11930"/>
                    <a:pt x="21571" y="12337"/>
                    <a:pt x="21571" y="12758"/>
                  </a:cubicBezTo>
                  <a:cubicBezTo>
                    <a:pt x="21571" y="13464"/>
                    <a:pt x="21388" y="14105"/>
                    <a:pt x="21017" y="14678"/>
                  </a:cubicBezTo>
                  <a:cubicBezTo>
                    <a:pt x="21111" y="15215"/>
                    <a:pt x="21077" y="15745"/>
                    <a:pt x="20924" y="16285"/>
                  </a:cubicBezTo>
                  <a:cubicBezTo>
                    <a:pt x="20769" y="16819"/>
                    <a:pt x="20512" y="17287"/>
                    <a:pt x="20141" y="17697"/>
                  </a:cubicBezTo>
                  <a:cubicBezTo>
                    <a:pt x="20105" y="18451"/>
                    <a:pt x="19901" y="19081"/>
                    <a:pt x="19531" y="19580"/>
                  </a:cubicBezTo>
                  <a:cubicBezTo>
                    <a:pt x="19161" y="20080"/>
                    <a:pt x="18700" y="20481"/>
                    <a:pt x="18146" y="20783"/>
                  </a:cubicBezTo>
                  <a:cubicBezTo>
                    <a:pt x="17593" y="21088"/>
                    <a:pt x="16982" y="21297"/>
                    <a:pt x="16321" y="21419"/>
                  </a:cubicBezTo>
                  <a:cubicBezTo>
                    <a:pt x="15660" y="21540"/>
                    <a:pt x="15010" y="21599"/>
                    <a:pt x="14380" y="21599"/>
                  </a:cubicBezTo>
                  <a:cubicBezTo>
                    <a:pt x="13730" y="21599"/>
                    <a:pt x="13077" y="21554"/>
                    <a:pt x="12424" y="21461"/>
                  </a:cubicBezTo>
                  <a:cubicBezTo>
                    <a:pt x="11772" y="21362"/>
                    <a:pt x="11127" y="21235"/>
                    <a:pt x="10497" y="21074"/>
                  </a:cubicBezTo>
                  <a:cubicBezTo>
                    <a:pt x="9864" y="20894"/>
                    <a:pt x="9237" y="20701"/>
                    <a:pt x="8610" y="20493"/>
                  </a:cubicBezTo>
                  <a:cubicBezTo>
                    <a:pt x="7982" y="20286"/>
                    <a:pt x="7341" y="20182"/>
                    <a:pt x="6680" y="20182"/>
                  </a:cubicBezTo>
                  <a:lnTo>
                    <a:pt x="1607" y="20182"/>
                  </a:lnTo>
                  <a:cubicBezTo>
                    <a:pt x="1167" y="20182"/>
                    <a:pt x="785" y="20029"/>
                    <a:pt x="471" y="19713"/>
                  </a:cubicBezTo>
                  <a:cubicBezTo>
                    <a:pt x="158" y="19405"/>
                    <a:pt x="0" y="19024"/>
                    <a:pt x="0" y="18572"/>
                  </a:cubicBezTo>
                  <a:lnTo>
                    <a:pt x="0" y="9880"/>
                  </a:lnTo>
                  <a:cubicBezTo>
                    <a:pt x="0" y="9440"/>
                    <a:pt x="158" y="9064"/>
                    <a:pt x="471" y="8753"/>
                  </a:cubicBezTo>
                  <a:cubicBezTo>
                    <a:pt x="785" y="8440"/>
                    <a:pt x="1167" y="8285"/>
                    <a:pt x="1607" y="8285"/>
                  </a:cubicBezTo>
                  <a:lnTo>
                    <a:pt x="6315" y="8285"/>
                  </a:lnTo>
                  <a:cubicBezTo>
                    <a:pt x="6558" y="8160"/>
                    <a:pt x="6750" y="8022"/>
                    <a:pt x="6897" y="7872"/>
                  </a:cubicBezTo>
                  <a:cubicBezTo>
                    <a:pt x="7041" y="7723"/>
                    <a:pt x="7197" y="7548"/>
                    <a:pt x="7369" y="7342"/>
                  </a:cubicBezTo>
                  <a:cubicBezTo>
                    <a:pt x="7513" y="7161"/>
                    <a:pt x="7663" y="6986"/>
                    <a:pt x="7810" y="6819"/>
                  </a:cubicBezTo>
                  <a:cubicBezTo>
                    <a:pt x="7957" y="6653"/>
                    <a:pt x="8112" y="6483"/>
                    <a:pt x="8276" y="6311"/>
                  </a:cubicBezTo>
                  <a:cubicBezTo>
                    <a:pt x="8570" y="5997"/>
                    <a:pt x="8918" y="5690"/>
                    <a:pt x="9302" y="5385"/>
                  </a:cubicBezTo>
                  <a:cubicBezTo>
                    <a:pt x="9692" y="5085"/>
                    <a:pt x="9989" y="4749"/>
                    <a:pt x="10195" y="4379"/>
                  </a:cubicBezTo>
                  <a:cubicBezTo>
                    <a:pt x="10339" y="4117"/>
                    <a:pt x="10443" y="3826"/>
                    <a:pt x="10506" y="3507"/>
                  </a:cubicBezTo>
                  <a:cubicBezTo>
                    <a:pt x="10565" y="3188"/>
                    <a:pt x="10627" y="2866"/>
                    <a:pt x="10675" y="2538"/>
                  </a:cubicBezTo>
                  <a:cubicBezTo>
                    <a:pt x="10726" y="2216"/>
                    <a:pt x="10780" y="1900"/>
                    <a:pt x="10845" y="1592"/>
                  </a:cubicBezTo>
                  <a:cubicBezTo>
                    <a:pt x="10907" y="1287"/>
                    <a:pt x="11014" y="1016"/>
                    <a:pt x="11161" y="776"/>
                  </a:cubicBezTo>
                  <a:cubicBezTo>
                    <a:pt x="11311" y="536"/>
                    <a:pt x="11523" y="350"/>
                    <a:pt x="11800" y="208"/>
                  </a:cubicBezTo>
                  <a:cubicBezTo>
                    <a:pt x="12074" y="67"/>
                    <a:pt x="12441" y="0"/>
                    <a:pt x="12902" y="0"/>
                  </a:cubicBezTo>
                  <a:cubicBezTo>
                    <a:pt x="13450" y="0"/>
                    <a:pt x="13956" y="112"/>
                    <a:pt x="14411" y="344"/>
                  </a:cubicBezTo>
                  <a:cubicBezTo>
                    <a:pt x="14869" y="573"/>
                    <a:pt x="15250" y="881"/>
                    <a:pt x="15567" y="1270"/>
                  </a:cubicBezTo>
                  <a:cubicBezTo>
                    <a:pt x="15880" y="1657"/>
                    <a:pt x="16126" y="2101"/>
                    <a:pt x="16304" y="2600"/>
                  </a:cubicBezTo>
                  <a:cubicBezTo>
                    <a:pt x="16479" y="3103"/>
                    <a:pt x="16570" y="3609"/>
                    <a:pt x="16570" y="4123"/>
                  </a:cubicBezTo>
                  <a:cubicBezTo>
                    <a:pt x="16570" y="4653"/>
                    <a:pt x="16491" y="5162"/>
                    <a:pt x="16332" y="5645"/>
                  </a:cubicBezTo>
                  <a:cubicBezTo>
                    <a:pt x="16174" y="6125"/>
                    <a:pt x="15982" y="6610"/>
                    <a:pt x="15759" y="7096"/>
                  </a:cubicBezTo>
                  <a:cubicBezTo>
                    <a:pt x="16072" y="7079"/>
                    <a:pt x="16389" y="7057"/>
                    <a:pt x="16705" y="7034"/>
                  </a:cubicBezTo>
                  <a:cubicBezTo>
                    <a:pt x="17019" y="7011"/>
                    <a:pt x="17335" y="7000"/>
                    <a:pt x="17652" y="7000"/>
                  </a:cubicBezTo>
                  <a:cubicBezTo>
                    <a:pt x="18149" y="7000"/>
                    <a:pt x="18630" y="7048"/>
                    <a:pt x="19099" y="7144"/>
                  </a:cubicBezTo>
                  <a:cubicBezTo>
                    <a:pt x="19568" y="7237"/>
                    <a:pt x="19986" y="7395"/>
                    <a:pt x="20356" y="7616"/>
                  </a:cubicBezTo>
                  <a:cubicBezTo>
                    <a:pt x="20726" y="7839"/>
                    <a:pt x="21026" y="8144"/>
                    <a:pt x="21255" y="8528"/>
                  </a:cubicBezTo>
                  <a:cubicBezTo>
                    <a:pt x="21486" y="8918"/>
                    <a:pt x="21599" y="9409"/>
                    <a:pt x="21599" y="10002"/>
                  </a:cubicBezTo>
                  <a:cubicBezTo>
                    <a:pt x="21599" y="10265"/>
                    <a:pt x="21580" y="10519"/>
                    <a:pt x="21535" y="10773"/>
                  </a:cubicBezTo>
                  <a:cubicBezTo>
                    <a:pt x="21484" y="11030"/>
                    <a:pt x="21419" y="11284"/>
                    <a:pt x="21328" y="11543"/>
                  </a:cubicBezTo>
                  <a:moveTo>
                    <a:pt x="4258" y="18519"/>
                  </a:moveTo>
                  <a:cubicBezTo>
                    <a:pt x="4555" y="18519"/>
                    <a:pt x="4809" y="18417"/>
                    <a:pt x="5024" y="18214"/>
                  </a:cubicBezTo>
                  <a:cubicBezTo>
                    <a:pt x="5233" y="18013"/>
                    <a:pt x="5340" y="17759"/>
                    <a:pt x="5340" y="17454"/>
                  </a:cubicBezTo>
                  <a:cubicBezTo>
                    <a:pt x="5340" y="17155"/>
                    <a:pt x="5233" y="16900"/>
                    <a:pt x="5024" y="16686"/>
                  </a:cubicBezTo>
                  <a:cubicBezTo>
                    <a:pt x="4812" y="16477"/>
                    <a:pt x="4557" y="16372"/>
                    <a:pt x="4258" y="16372"/>
                  </a:cubicBezTo>
                  <a:cubicBezTo>
                    <a:pt x="3941" y="16372"/>
                    <a:pt x="3684" y="16477"/>
                    <a:pt x="3486" y="16686"/>
                  </a:cubicBezTo>
                  <a:cubicBezTo>
                    <a:pt x="3289" y="16900"/>
                    <a:pt x="3190" y="17155"/>
                    <a:pt x="3190" y="17454"/>
                  </a:cubicBezTo>
                  <a:cubicBezTo>
                    <a:pt x="3190" y="17767"/>
                    <a:pt x="3289" y="18024"/>
                    <a:pt x="3486" y="18222"/>
                  </a:cubicBezTo>
                  <a:cubicBezTo>
                    <a:pt x="3681" y="18420"/>
                    <a:pt x="3939" y="18519"/>
                    <a:pt x="4258" y="18519"/>
                  </a:cubicBezTo>
                  <a:moveTo>
                    <a:pt x="19164" y="14342"/>
                  </a:moveTo>
                  <a:cubicBezTo>
                    <a:pt x="19703" y="13901"/>
                    <a:pt x="19975" y="13345"/>
                    <a:pt x="19975" y="12679"/>
                  </a:cubicBezTo>
                  <a:cubicBezTo>
                    <a:pt x="19975" y="12473"/>
                    <a:pt x="19918" y="12281"/>
                    <a:pt x="19805" y="12097"/>
                  </a:cubicBezTo>
                  <a:cubicBezTo>
                    <a:pt x="19695" y="11919"/>
                    <a:pt x="19576" y="11761"/>
                    <a:pt x="19446" y="11623"/>
                  </a:cubicBezTo>
                  <a:cubicBezTo>
                    <a:pt x="19590" y="11363"/>
                    <a:pt x="19720" y="11106"/>
                    <a:pt x="19833" y="10849"/>
                  </a:cubicBezTo>
                  <a:cubicBezTo>
                    <a:pt x="19944" y="10592"/>
                    <a:pt x="20003" y="10312"/>
                    <a:pt x="20003" y="10002"/>
                  </a:cubicBezTo>
                  <a:cubicBezTo>
                    <a:pt x="20003" y="9688"/>
                    <a:pt x="19924" y="9440"/>
                    <a:pt x="19766" y="9251"/>
                  </a:cubicBezTo>
                  <a:cubicBezTo>
                    <a:pt x="19607" y="9070"/>
                    <a:pt x="19415" y="8929"/>
                    <a:pt x="19184" y="8833"/>
                  </a:cubicBezTo>
                  <a:cubicBezTo>
                    <a:pt x="18955" y="8739"/>
                    <a:pt x="18697" y="8683"/>
                    <a:pt x="18418" y="8663"/>
                  </a:cubicBezTo>
                  <a:cubicBezTo>
                    <a:pt x="18138" y="8643"/>
                    <a:pt x="17884" y="8635"/>
                    <a:pt x="17649" y="8635"/>
                  </a:cubicBezTo>
                  <a:cubicBezTo>
                    <a:pt x="17242" y="8635"/>
                    <a:pt x="16835" y="8649"/>
                    <a:pt x="16423" y="8677"/>
                  </a:cubicBezTo>
                  <a:cubicBezTo>
                    <a:pt x="16010" y="8706"/>
                    <a:pt x="15606" y="8720"/>
                    <a:pt x="15199" y="8720"/>
                  </a:cubicBezTo>
                  <a:cubicBezTo>
                    <a:pt x="14917" y="8720"/>
                    <a:pt x="14643" y="8706"/>
                    <a:pt x="14366" y="8677"/>
                  </a:cubicBezTo>
                  <a:cubicBezTo>
                    <a:pt x="14089" y="8649"/>
                    <a:pt x="13829" y="8584"/>
                    <a:pt x="13574" y="8474"/>
                  </a:cubicBezTo>
                  <a:cubicBezTo>
                    <a:pt x="13574" y="8104"/>
                    <a:pt x="13645" y="7754"/>
                    <a:pt x="13792" y="7421"/>
                  </a:cubicBezTo>
                  <a:cubicBezTo>
                    <a:pt x="13936" y="7087"/>
                    <a:pt x="14094" y="6751"/>
                    <a:pt x="14275" y="6413"/>
                  </a:cubicBezTo>
                  <a:cubicBezTo>
                    <a:pt x="14448" y="6074"/>
                    <a:pt x="14606" y="5721"/>
                    <a:pt x="14747" y="5351"/>
                  </a:cubicBezTo>
                  <a:cubicBezTo>
                    <a:pt x="14886" y="4984"/>
                    <a:pt x="14953" y="4574"/>
                    <a:pt x="14953" y="4122"/>
                  </a:cubicBezTo>
                  <a:cubicBezTo>
                    <a:pt x="14953" y="3823"/>
                    <a:pt x="14905" y="3529"/>
                    <a:pt x="14812" y="3236"/>
                  </a:cubicBezTo>
                  <a:cubicBezTo>
                    <a:pt x="14716" y="2945"/>
                    <a:pt x="14583" y="2677"/>
                    <a:pt x="14411" y="2439"/>
                  </a:cubicBezTo>
                  <a:cubicBezTo>
                    <a:pt x="14238" y="2199"/>
                    <a:pt x="14027" y="2002"/>
                    <a:pt x="13775" y="1843"/>
                  </a:cubicBezTo>
                  <a:cubicBezTo>
                    <a:pt x="13521" y="1688"/>
                    <a:pt x="13230" y="1606"/>
                    <a:pt x="12893" y="1606"/>
                  </a:cubicBezTo>
                  <a:lnTo>
                    <a:pt x="12744" y="1606"/>
                  </a:lnTo>
                  <a:cubicBezTo>
                    <a:pt x="12681" y="1606"/>
                    <a:pt x="12631" y="1617"/>
                    <a:pt x="12594" y="1634"/>
                  </a:cubicBezTo>
                  <a:cubicBezTo>
                    <a:pt x="12523" y="1671"/>
                    <a:pt x="12481" y="1705"/>
                    <a:pt x="12472" y="1742"/>
                  </a:cubicBezTo>
                  <a:cubicBezTo>
                    <a:pt x="12464" y="1778"/>
                    <a:pt x="12450" y="1838"/>
                    <a:pt x="12430" y="1920"/>
                  </a:cubicBezTo>
                  <a:cubicBezTo>
                    <a:pt x="12323" y="2450"/>
                    <a:pt x="12221" y="3007"/>
                    <a:pt x="12128" y="3586"/>
                  </a:cubicBezTo>
                  <a:cubicBezTo>
                    <a:pt x="12034" y="4167"/>
                    <a:pt x="11854" y="4698"/>
                    <a:pt x="11596" y="5176"/>
                  </a:cubicBezTo>
                  <a:cubicBezTo>
                    <a:pt x="11334" y="5636"/>
                    <a:pt x="11000" y="6034"/>
                    <a:pt x="10596" y="6367"/>
                  </a:cubicBezTo>
                  <a:cubicBezTo>
                    <a:pt x="10189" y="6701"/>
                    <a:pt x="9802" y="7051"/>
                    <a:pt x="9432" y="7421"/>
                  </a:cubicBezTo>
                  <a:cubicBezTo>
                    <a:pt x="9169" y="7700"/>
                    <a:pt x="8949" y="7954"/>
                    <a:pt x="8771" y="8183"/>
                  </a:cubicBezTo>
                  <a:cubicBezTo>
                    <a:pt x="8593" y="8412"/>
                    <a:pt x="8403" y="8632"/>
                    <a:pt x="8211" y="8833"/>
                  </a:cubicBezTo>
                  <a:cubicBezTo>
                    <a:pt x="8016" y="9036"/>
                    <a:pt x="7799" y="9222"/>
                    <a:pt x="7556" y="9400"/>
                  </a:cubicBezTo>
                  <a:cubicBezTo>
                    <a:pt x="7313" y="9575"/>
                    <a:pt x="7019" y="9736"/>
                    <a:pt x="6674" y="9880"/>
                  </a:cubicBezTo>
                  <a:lnTo>
                    <a:pt x="6646" y="9880"/>
                  </a:lnTo>
                  <a:lnTo>
                    <a:pt x="6646" y="18572"/>
                  </a:lnTo>
                  <a:cubicBezTo>
                    <a:pt x="7279" y="18572"/>
                    <a:pt x="7889" y="18649"/>
                    <a:pt x="8485" y="18795"/>
                  </a:cubicBezTo>
                  <a:cubicBezTo>
                    <a:pt x="9081" y="18945"/>
                    <a:pt x="9683" y="19103"/>
                    <a:pt x="10294" y="19270"/>
                  </a:cubicBezTo>
                  <a:cubicBezTo>
                    <a:pt x="10901" y="19439"/>
                    <a:pt x="11537" y="19592"/>
                    <a:pt x="12207" y="19741"/>
                  </a:cubicBezTo>
                  <a:cubicBezTo>
                    <a:pt x="12874" y="19891"/>
                    <a:pt x="13594" y="19965"/>
                    <a:pt x="14374" y="19965"/>
                  </a:cubicBezTo>
                  <a:cubicBezTo>
                    <a:pt x="14781" y="19965"/>
                    <a:pt x="15222" y="19939"/>
                    <a:pt x="15699" y="19885"/>
                  </a:cubicBezTo>
                  <a:cubicBezTo>
                    <a:pt x="16177" y="19829"/>
                    <a:pt x="16626" y="19710"/>
                    <a:pt x="17047" y="19527"/>
                  </a:cubicBezTo>
                  <a:cubicBezTo>
                    <a:pt x="17468" y="19343"/>
                    <a:pt x="17816" y="19086"/>
                    <a:pt x="18101" y="18761"/>
                  </a:cubicBezTo>
                  <a:cubicBezTo>
                    <a:pt x="18387" y="18440"/>
                    <a:pt x="18525" y="18010"/>
                    <a:pt x="18525" y="17477"/>
                  </a:cubicBezTo>
                  <a:cubicBezTo>
                    <a:pt x="18525" y="17386"/>
                    <a:pt x="18522" y="17304"/>
                    <a:pt x="18517" y="17225"/>
                  </a:cubicBezTo>
                  <a:cubicBezTo>
                    <a:pt x="18503" y="17152"/>
                    <a:pt x="18488" y="17070"/>
                    <a:pt x="18471" y="16980"/>
                  </a:cubicBezTo>
                  <a:cubicBezTo>
                    <a:pt x="18785" y="16836"/>
                    <a:pt x="19028" y="16596"/>
                    <a:pt x="19195" y="16262"/>
                  </a:cubicBezTo>
                  <a:cubicBezTo>
                    <a:pt x="19364" y="15929"/>
                    <a:pt x="19446" y="15593"/>
                    <a:pt x="19446" y="15263"/>
                  </a:cubicBezTo>
                  <a:cubicBezTo>
                    <a:pt x="19449" y="14912"/>
                    <a:pt x="19350" y="14605"/>
                    <a:pt x="19164" y="143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2385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210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F9FC7E8-68F6-CF06-AD21-C539182E8068}"/>
              </a:ext>
            </a:extLst>
          </p:cNvPr>
          <p:cNvGrpSpPr/>
          <p:nvPr/>
        </p:nvGrpSpPr>
        <p:grpSpPr>
          <a:xfrm>
            <a:off x="4593924" y="2184540"/>
            <a:ext cx="1869440" cy="1785620"/>
            <a:chOff x="4312516" y="2197290"/>
            <a:chExt cx="1869440" cy="1785620"/>
          </a:xfrm>
        </p:grpSpPr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4373D57D-EB33-CC57-30D7-1AB51E0B766B}"/>
                </a:ext>
              </a:extLst>
            </p:cNvPr>
            <p:cNvSpPr/>
            <p:nvPr/>
          </p:nvSpPr>
          <p:spPr bwMode="auto">
            <a:xfrm>
              <a:off x="4312516" y="2197290"/>
              <a:ext cx="1869440" cy="1785620"/>
            </a:xfrm>
            <a:custGeom>
              <a:avLst/>
              <a:gdLst>
                <a:gd name="T0" fmla="*/ 252 w 728"/>
                <a:gd name="T1" fmla="*/ 694 h 695"/>
                <a:gd name="T2" fmla="*/ 247 w 728"/>
                <a:gd name="T3" fmla="*/ 694 h 695"/>
                <a:gd name="T4" fmla="*/ 0 w 728"/>
                <a:gd name="T5" fmla="*/ 694 h 695"/>
                <a:gd name="T6" fmla="*/ 0 w 728"/>
                <a:gd name="T7" fmla="*/ 459 h 695"/>
                <a:gd name="T8" fmla="*/ 0 w 728"/>
                <a:gd name="T9" fmla="*/ 455 h 695"/>
                <a:gd name="T10" fmla="*/ 0 w 728"/>
                <a:gd name="T11" fmla="*/ 455 h 695"/>
                <a:gd name="T12" fmla="*/ 20 w 728"/>
                <a:gd name="T13" fmla="*/ 431 h 695"/>
                <a:gd name="T14" fmla="*/ 33 w 728"/>
                <a:gd name="T15" fmla="*/ 434 h 695"/>
                <a:gd name="T16" fmla="*/ 110 w 728"/>
                <a:gd name="T17" fmla="*/ 457 h 695"/>
                <a:gd name="T18" fmla="*/ 206 w 728"/>
                <a:gd name="T19" fmla="*/ 357 h 695"/>
                <a:gd name="T20" fmla="*/ 110 w 728"/>
                <a:gd name="T21" fmla="*/ 256 h 695"/>
                <a:gd name="T22" fmla="*/ 33 w 728"/>
                <a:gd name="T23" fmla="*/ 279 h 695"/>
                <a:gd name="T24" fmla="*/ 20 w 728"/>
                <a:gd name="T25" fmla="*/ 283 h 695"/>
                <a:gd name="T26" fmla="*/ 1 w 728"/>
                <a:gd name="T27" fmla="*/ 260 h 695"/>
                <a:gd name="T28" fmla="*/ 0 w 728"/>
                <a:gd name="T29" fmla="*/ 259 h 695"/>
                <a:gd name="T30" fmla="*/ 0 w 728"/>
                <a:gd name="T31" fmla="*/ 259 h 695"/>
                <a:gd name="T32" fmla="*/ 0 w 728"/>
                <a:gd name="T33" fmla="*/ 255 h 695"/>
                <a:gd name="T34" fmla="*/ 0 w 728"/>
                <a:gd name="T35" fmla="*/ 1 h 695"/>
                <a:gd name="T36" fmla="*/ 33 w 728"/>
                <a:gd name="T37" fmla="*/ 1 h 695"/>
                <a:gd name="T38" fmla="*/ 253 w 728"/>
                <a:gd name="T39" fmla="*/ 1 h 695"/>
                <a:gd name="T40" fmla="*/ 254 w 728"/>
                <a:gd name="T41" fmla="*/ 1 h 695"/>
                <a:gd name="T42" fmla="*/ 254 w 728"/>
                <a:gd name="T43" fmla="*/ 1 h 695"/>
                <a:gd name="T44" fmla="*/ 463 w 728"/>
                <a:gd name="T45" fmla="*/ 1 h 695"/>
                <a:gd name="T46" fmla="*/ 589 w 728"/>
                <a:gd name="T47" fmla="*/ 1 h 695"/>
                <a:gd name="T48" fmla="*/ 589 w 728"/>
                <a:gd name="T49" fmla="*/ 0 h 695"/>
                <a:gd name="T50" fmla="*/ 685 w 728"/>
                <a:gd name="T51" fmla="*/ 0 h 695"/>
                <a:gd name="T52" fmla="*/ 728 w 728"/>
                <a:gd name="T53" fmla="*/ 0 h 695"/>
                <a:gd name="T54" fmla="*/ 728 w 728"/>
                <a:gd name="T55" fmla="*/ 255 h 695"/>
                <a:gd name="T56" fmla="*/ 728 w 728"/>
                <a:gd name="T57" fmla="*/ 260 h 695"/>
                <a:gd name="T58" fmla="*/ 709 w 728"/>
                <a:gd name="T59" fmla="*/ 282 h 695"/>
                <a:gd name="T60" fmla="*/ 695 w 728"/>
                <a:gd name="T61" fmla="*/ 279 h 695"/>
                <a:gd name="T62" fmla="*/ 619 w 728"/>
                <a:gd name="T63" fmla="*/ 256 h 695"/>
                <a:gd name="T64" fmla="*/ 523 w 728"/>
                <a:gd name="T65" fmla="*/ 356 h 695"/>
                <a:gd name="T66" fmla="*/ 619 w 728"/>
                <a:gd name="T67" fmla="*/ 457 h 695"/>
                <a:gd name="T68" fmla="*/ 695 w 728"/>
                <a:gd name="T69" fmla="*/ 434 h 695"/>
                <a:gd name="T70" fmla="*/ 709 w 728"/>
                <a:gd name="T71" fmla="*/ 431 h 695"/>
                <a:gd name="T72" fmla="*/ 728 w 728"/>
                <a:gd name="T73" fmla="*/ 454 h 695"/>
                <a:gd name="T74" fmla="*/ 728 w 728"/>
                <a:gd name="T75" fmla="*/ 459 h 695"/>
                <a:gd name="T76" fmla="*/ 728 w 728"/>
                <a:gd name="T77" fmla="*/ 694 h 695"/>
                <a:gd name="T78" fmla="*/ 679 w 728"/>
                <a:gd name="T79" fmla="*/ 694 h 695"/>
                <a:gd name="T80" fmla="*/ 679 w 728"/>
                <a:gd name="T81" fmla="*/ 694 h 695"/>
                <a:gd name="T82" fmla="*/ 461 w 728"/>
                <a:gd name="T83" fmla="*/ 694 h 695"/>
                <a:gd name="T84" fmla="*/ 454 w 728"/>
                <a:gd name="T85" fmla="*/ 694 h 695"/>
                <a:gd name="T86" fmla="*/ 454 w 728"/>
                <a:gd name="T87" fmla="*/ 694 h 695"/>
                <a:gd name="T88" fmla="*/ 434 w 728"/>
                <a:gd name="T89" fmla="*/ 684 h 695"/>
                <a:gd name="T90" fmla="*/ 436 w 728"/>
                <a:gd name="T91" fmla="*/ 663 h 695"/>
                <a:gd name="T92" fmla="*/ 461 w 728"/>
                <a:gd name="T93" fmla="*/ 590 h 695"/>
                <a:gd name="T94" fmla="*/ 355 w 728"/>
                <a:gd name="T95" fmla="*/ 499 h 695"/>
                <a:gd name="T96" fmla="*/ 249 w 728"/>
                <a:gd name="T97" fmla="*/ 590 h 695"/>
                <a:gd name="T98" fmla="*/ 274 w 728"/>
                <a:gd name="T99" fmla="*/ 663 h 695"/>
                <a:gd name="T100" fmla="*/ 275 w 728"/>
                <a:gd name="T101" fmla="*/ 684 h 695"/>
                <a:gd name="T102" fmla="*/ 254 w 728"/>
                <a:gd name="T103" fmla="*/ 695 h 695"/>
                <a:gd name="T104" fmla="*/ 252 w 728"/>
                <a:gd name="T105" fmla="*/ 694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28" h="695">
                  <a:moveTo>
                    <a:pt x="252" y="694"/>
                  </a:moveTo>
                  <a:cubicBezTo>
                    <a:pt x="247" y="694"/>
                    <a:pt x="247" y="694"/>
                    <a:pt x="247" y="694"/>
                  </a:cubicBezTo>
                  <a:cubicBezTo>
                    <a:pt x="0" y="694"/>
                    <a:pt x="0" y="694"/>
                    <a:pt x="0" y="694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0" y="455"/>
                    <a:pt x="0" y="455"/>
                    <a:pt x="0" y="455"/>
                  </a:cubicBezTo>
                  <a:cubicBezTo>
                    <a:pt x="0" y="455"/>
                    <a:pt x="0" y="455"/>
                    <a:pt x="0" y="455"/>
                  </a:cubicBezTo>
                  <a:cubicBezTo>
                    <a:pt x="1" y="449"/>
                    <a:pt x="4" y="431"/>
                    <a:pt x="20" y="431"/>
                  </a:cubicBezTo>
                  <a:cubicBezTo>
                    <a:pt x="24" y="431"/>
                    <a:pt x="28" y="432"/>
                    <a:pt x="33" y="434"/>
                  </a:cubicBezTo>
                  <a:cubicBezTo>
                    <a:pt x="38" y="436"/>
                    <a:pt x="84" y="457"/>
                    <a:pt x="110" y="457"/>
                  </a:cubicBezTo>
                  <a:cubicBezTo>
                    <a:pt x="163" y="457"/>
                    <a:pt x="206" y="412"/>
                    <a:pt x="206" y="357"/>
                  </a:cubicBezTo>
                  <a:cubicBezTo>
                    <a:pt x="206" y="301"/>
                    <a:pt x="163" y="256"/>
                    <a:pt x="110" y="256"/>
                  </a:cubicBezTo>
                  <a:cubicBezTo>
                    <a:pt x="84" y="256"/>
                    <a:pt x="38" y="277"/>
                    <a:pt x="33" y="279"/>
                  </a:cubicBezTo>
                  <a:cubicBezTo>
                    <a:pt x="28" y="281"/>
                    <a:pt x="24" y="283"/>
                    <a:pt x="20" y="283"/>
                  </a:cubicBezTo>
                  <a:cubicBezTo>
                    <a:pt x="5" y="283"/>
                    <a:pt x="1" y="267"/>
                    <a:pt x="1" y="260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8"/>
                    <a:pt x="0" y="255"/>
                    <a:pt x="0" y="25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53" y="1"/>
                    <a:pt x="253" y="1"/>
                    <a:pt x="253" y="1"/>
                  </a:cubicBezTo>
                  <a:cubicBezTo>
                    <a:pt x="254" y="1"/>
                    <a:pt x="254" y="1"/>
                    <a:pt x="254" y="1"/>
                  </a:cubicBezTo>
                  <a:cubicBezTo>
                    <a:pt x="254" y="1"/>
                    <a:pt x="254" y="1"/>
                    <a:pt x="254" y="1"/>
                  </a:cubicBezTo>
                  <a:cubicBezTo>
                    <a:pt x="463" y="1"/>
                    <a:pt x="463" y="1"/>
                    <a:pt x="463" y="1"/>
                  </a:cubicBezTo>
                  <a:cubicBezTo>
                    <a:pt x="589" y="1"/>
                    <a:pt x="589" y="1"/>
                    <a:pt x="589" y="1"/>
                  </a:cubicBezTo>
                  <a:cubicBezTo>
                    <a:pt x="589" y="0"/>
                    <a:pt x="589" y="0"/>
                    <a:pt x="589" y="0"/>
                  </a:cubicBezTo>
                  <a:cubicBezTo>
                    <a:pt x="685" y="0"/>
                    <a:pt x="685" y="0"/>
                    <a:pt x="685" y="0"/>
                  </a:cubicBezTo>
                  <a:cubicBezTo>
                    <a:pt x="688" y="0"/>
                    <a:pt x="712" y="0"/>
                    <a:pt x="728" y="0"/>
                  </a:cubicBezTo>
                  <a:cubicBezTo>
                    <a:pt x="728" y="255"/>
                    <a:pt x="728" y="255"/>
                    <a:pt x="728" y="255"/>
                  </a:cubicBezTo>
                  <a:cubicBezTo>
                    <a:pt x="728" y="257"/>
                    <a:pt x="728" y="259"/>
                    <a:pt x="728" y="260"/>
                  </a:cubicBezTo>
                  <a:cubicBezTo>
                    <a:pt x="727" y="266"/>
                    <a:pt x="724" y="282"/>
                    <a:pt x="709" y="282"/>
                  </a:cubicBezTo>
                  <a:cubicBezTo>
                    <a:pt x="705" y="282"/>
                    <a:pt x="700" y="281"/>
                    <a:pt x="695" y="279"/>
                  </a:cubicBezTo>
                  <a:cubicBezTo>
                    <a:pt x="690" y="277"/>
                    <a:pt x="645" y="256"/>
                    <a:pt x="619" y="256"/>
                  </a:cubicBezTo>
                  <a:cubicBezTo>
                    <a:pt x="566" y="256"/>
                    <a:pt x="523" y="301"/>
                    <a:pt x="523" y="356"/>
                  </a:cubicBezTo>
                  <a:cubicBezTo>
                    <a:pt x="523" y="412"/>
                    <a:pt x="566" y="457"/>
                    <a:pt x="619" y="457"/>
                  </a:cubicBezTo>
                  <a:cubicBezTo>
                    <a:pt x="645" y="457"/>
                    <a:pt x="690" y="436"/>
                    <a:pt x="695" y="434"/>
                  </a:cubicBezTo>
                  <a:cubicBezTo>
                    <a:pt x="700" y="432"/>
                    <a:pt x="705" y="431"/>
                    <a:pt x="709" y="431"/>
                  </a:cubicBezTo>
                  <a:cubicBezTo>
                    <a:pt x="724" y="431"/>
                    <a:pt x="728" y="447"/>
                    <a:pt x="728" y="454"/>
                  </a:cubicBezTo>
                  <a:cubicBezTo>
                    <a:pt x="728" y="459"/>
                    <a:pt x="728" y="459"/>
                    <a:pt x="728" y="459"/>
                  </a:cubicBezTo>
                  <a:cubicBezTo>
                    <a:pt x="728" y="694"/>
                    <a:pt x="728" y="694"/>
                    <a:pt x="728" y="694"/>
                  </a:cubicBezTo>
                  <a:cubicBezTo>
                    <a:pt x="679" y="694"/>
                    <a:pt x="679" y="694"/>
                    <a:pt x="679" y="694"/>
                  </a:cubicBezTo>
                  <a:cubicBezTo>
                    <a:pt x="679" y="694"/>
                    <a:pt x="679" y="694"/>
                    <a:pt x="679" y="694"/>
                  </a:cubicBezTo>
                  <a:cubicBezTo>
                    <a:pt x="461" y="694"/>
                    <a:pt x="461" y="694"/>
                    <a:pt x="461" y="694"/>
                  </a:cubicBezTo>
                  <a:cubicBezTo>
                    <a:pt x="458" y="694"/>
                    <a:pt x="455" y="694"/>
                    <a:pt x="454" y="694"/>
                  </a:cubicBezTo>
                  <a:cubicBezTo>
                    <a:pt x="454" y="694"/>
                    <a:pt x="454" y="694"/>
                    <a:pt x="454" y="694"/>
                  </a:cubicBezTo>
                  <a:cubicBezTo>
                    <a:pt x="445" y="693"/>
                    <a:pt x="438" y="689"/>
                    <a:pt x="434" y="684"/>
                  </a:cubicBezTo>
                  <a:cubicBezTo>
                    <a:pt x="431" y="677"/>
                    <a:pt x="433" y="669"/>
                    <a:pt x="436" y="663"/>
                  </a:cubicBezTo>
                  <a:cubicBezTo>
                    <a:pt x="439" y="659"/>
                    <a:pt x="461" y="615"/>
                    <a:pt x="461" y="590"/>
                  </a:cubicBezTo>
                  <a:cubicBezTo>
                    <a:pt x="461" y="540"/>
                    <a:pt x="413" y="499"/>
                    <a:pt x="355" y="499"/>
                  </a:cubicBezTo>
                  <a:cubicBezTo>
                    <a:pt x="296" y="499"/>
                    <a:pt x="249" y="540"/>
                    <a:pt x="249" y="590"/>
                  </a:cubicBezTo>
                  <a:cubicBezTo>
                    <a:pt x="249" y="615"/>
                    <a:pt x="271" y="659"/>
                    <a:pt x="274" y="663"/>
                  </a:cubicBezTo>
                  <a:cubicBezTo>
                    <a:pt x="278" y="671"/>
                    <a:pt x="278" y="679"/>
                    <a:pt x="275" y="684"/>
                  </a:cubicBezTo>
                  <a:cubicBezTo>
                    <a:pt x="272" y="690"/>
                    <a:pt x="264" y="693"/>
                    <a:pt x="254" y="695"/>
                  </a:cubicBezTo>
                  <a:cubicBezTo>
                    <a:pt x="253" y="694"/>
                    <a:pt x="252" y="694"/>
                    <a:pt x="252" y="694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25713" tIns="12857" rIns="25713" bIns="1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395" b="1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AutoShape 14">
              <a:extLst>
                <a:ext uri="{FF2B5EF4-FFF2-40B4-BE49-F238E27FC236}">
                  <a16:creationId xmlns:a16="http://schemas.microsoft.com/office/drawing/2014/main" id="{349AAA84-82D5-8813-90AD-59F0FC8C6F13}"/>
                </a:ext>
              </a:extLst>
            </p:cNvPr>
            <p:cNvSpPr/>
            <p:nvPr/>
          </p:nvSpPr>
          <p:spPr bwMode="auto">
            <a:xfrm>
              <a:off x="5022002" y="2751450"/>
              <a:ext cx="436563" cy="4365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357" y="18801"/>
                  </a:moveTo>
                  <a:cubicBezTo>
                    <a:pt x="21518" y="18965"/>
                    <a:pt x="21599" y="19177"/>
                    <a:pt x="21599" y="19436"/>
                  </a:cubicBezTo>
                  <a:cubicBezTo>
                    <a:pt x="21599" y="19580"/>
                    <a:pt x="21518" y="19775"/>
                    <a:pt x="21357" y="20018"/>
                  </a:cubicBezTo>
                  <a:cubicBezTo>
                    <a:pt x="21193" y="20261"/>
                    <a:pt x="20989" y="20504"/>
                    <a:pt x="20746" y="20741"/>
                  </a:cubicBezTo>
                  <a:cubicBezTo>
                    <a:pt x="20503" y="20978"/>
                    <a:pt x="20260" y="21184"/>
                    <a:pt x="20023" y="21348"/>
                  </a:cubicBezTo>
                  <a:cubicBezTo>
                    <a:pt x="19783" y="21518"/>
                    <a:pt x="19593" y="21599"/>
                    <a:pt x="19447" y="21599"/>
                  </a:cubicBezTo>
                  <a:cubicBezTo>
                    <a:pt x="19189" y="21599"/>
                    <a:pt x="18975" y="21515"/>
                    <a:pt x="18811" y="21343"/>
                  </a:cubicBezTo>
                  <a:lnTo>
                    <a:pt x="13957" y="16502"/>
                  </a:lnTo>
                  <a:cubicBezTo>
                    <a:pt x="13217" y="16980"/>
                    <a:pt x="12428" y="17350"/>
                    <a:pt x="11589" y="17604"/>
                  </a:cubicBezTo>
                  <a:cubicBezTo>
                    <a:pt x="10750" y="17864"/>
                    <a:pt x="9891" y="17991"/>
                    <a:pt x="9007" y="17991"/>
                  </a:cubicBezTo>
                  <a:cubicBezTo>
                    <a:pt x="7769" y="17991"/>
                    <a:pt x="6608" y="17759"/>
                    <a:pt x="5517" y="17290"/>
                  </a:cubicBezTo>
                  <a:cubicBezTo>
                    <a:pt x="4427" y="16822"/>
                    <a:pt x="3469" y="16175"/>
                    <a:pt x="2644" y="15353"/>
                  </a:cubicBezTo>
                  <a:cubicBezTo>
                    <a:pt x="1816" y="14534"/>
                    <a:pt x="1172" y="13580"/>
                    <a:pt x="700" y="12487"/>
                  </a:cubicBezTo>
                  <a:cubicBezTo>
                    <a:pt x="231" y="11400"/>
                    <a:pt x="0" y="10236"/>
                    <a:pt x="0" y="8999"/>
                  </a:cubicBezTo>
                  <a:cubicBezTo>
                    <a:pt x="0" y="7768"/>
                    <a:pt x="231" y="6602"/>
                    <a:pt x="700" y="5515"/>
                  </a:cubicBezTo>
                  <a:cubicBezTo>
                    <a:pt x="1169" y="4422"/>
                    <a:pt x="1816" y="3467"/>
                    <a:pt x="2644" y="2645"/>
                  </a:cubicBezTo>
                  <a:cubicBezTo>
                    <a:pt x="3469" y="1827"/>
                    <a:pt x="4424" y="1180"/>
                    <a:pt x="5512" y="708"/>
                  </a:cubicBezTo>
                  <a:cubicBezTo>
                    <a:pt x="6600" y="237"/>
                    <a:pt x="7764" y="0"/>
                    <a:pt x="9007" y="0"/>
                  </a:cubicBezTo>
                  <a:cubicBezTo>
                    <a:pt x="10244" y="0"/>
                    <a:pt x="11403" y="237"/>
                    <a:pt x="12488" y="708"/>
                  </a:cubicBezTo>
                  <a:cubicBezTo>
                    <a:pt x="13573" y="1180"/>
                    <a:pt x="14530" y="1827"/>
                    <a:pt x="15358" y="2645"/>
                  </a:cubicBezTo>
                  <a:cubicBezTo>
                    <a:pt x="16183" y="3467"/>
                    <a:pt x="16830" y="4422"/>
                    <a:pt x="17299" y="5515"/>
                  </a:cubicBezTo>
                  <a:cubicBezTo>
                    <a:pt x="17768" y="6602"/>
                    <a:pt x="18003" y="7768"/>
                    <a:pt x="18003" y="8999"/>
                  </a:cubicBezTo>
                  <a:cubicBezTo>
                    <a:pt x="18003" y="9886"/>
                    <a:pt x="17873" y="10747"/>
                    <a:pt x="17616" y="11589"/>
                  </a:cubicBezTo>
                  <a:cubicBezTo>
                    <a:pt x="17359" y="12433"/>
                    <a:pt x="16991" y="13218"/>
                    <a:pt x="16514" y="13947"/>
                  </a:cubicBezTo>
                  <a:lnTo>
                    <a:pt x="21357" y="18801"/>
                  </a:lnTo>
                  <a:close/>
                  <a:moveTo>
                    <a:pt x="3596" y="8999"/>
                  </a:moveTo>
                  <a:cubicBezTo>
                    <a:pt x="3596" y="9759"/>
                    <a:pt x="3740" y="10465"/>
                    <a:pt x="4028" y="11117"/>
                  </a:cubicBezTo>
                  <a:cubicBezTo>
                    <a:pt x="4317" y="11770"/>
                    <a:pt x="4707" y="12337"/>
                    <a:pt x="5193" y="12820"/>
                  </a:cubicBezTo>
                  <a:cubicBezTo>
                    <a:pt x="5679" y="13300"/>
                    <a:pt x="6252" y="13684"/>
                    <a:pt x="6908" y="13969"/>
                  </a:cubicBezTo>
                  <a:cubicBezTo>
                    <a:pt x="7566" y="14252"/>
                    <a:pt x="8264" y="14393"/>
                    <a:pt x="9004" y="14393"/>
                  </a:cubicBezTo>
                  <a:cubicBezTo>
                    <a:pt x="9744" y="14393"/>
                    <a:pt x="10439" y="14252"/>
                    <a:pt x="11092" y="13969"/>
                  </a:cubicBezTo>
                  <a:cubicBezTo>
                    <a:pt x="11745" y="13684"/>
                    <a:pt x="12318" y="13300"/>
                    <a:pt x="12801" y="12820"/>
                  </a:cubicBezTo>
                  <a:cubicBezTo>
                    <a:pt x="13290" y="12337"/>
                    <a:pt x="13677" y="11770"/>
                    <a:pt x="13965" y="11117"/>
                  </a:cubicBezTo>
                  <a:cubicBezTo>
                    <a:pt x="14254" y="10465"/>
                    <a:pt x="14398" y="9759"/>
                    <a:pt x="14398" y="8999"/>
                  </a:cubicBezTo>
                  <a:cubicBezTo>
                    <a:pt x="14398" y="8259"/>
                    <a:pt x="14254" y="7565"/>
                    <a:pt x="13965" y="6912"/>
                  </a:cubicBezTo>
                  <a:cubicBezTo>
                    <a:pt x="13674" y="6257"/>
                    <a:pt x="13290" y="5684"/>
                    <a:pt x="12801" y="5192"/>
                  </a:cubicBezTo>
                  <a:cubicBezTo>
                    <a:pt x="12315" y="4704"/>
                    <a:pt x="11745" y="4317"/>
                    <a:pt x="11092" y="4032"/>
                  </a:cubicBezTo>
                  <a:cubicBezTo>
                    <a:pt x="10439" y="3749"/>
                    <a:pt x="9741" y="3605"/>
                    <a:pt x="9004" y="3605"/>
                  </a:cubicBezTo>
                  <a:cubicBezTo>
                    <a:pt x="8267" y="3605"/>
                    <a:pt x="7566" y="3749"/>
                    <a:pt x="6908" y="4032"/>
                  </a:cubicBezTo>
                  <a:cubicBezTo>
                    <a:pt x="6252" y="4317"/>
                    <a:pt x="5676" y="4704"/>
                    <a:pt x="5193" y="5192"/>
                  </a:cubicBezTo>
                  <a:cubicBezTo>
                    <a:pt x="4707" y="5684"/>
                    <a:pt x="4317" y="6257"/>
                    <a:pt x="4028" y="6912"/>
                  </a:cubicBezTo>
                  <a:cubicBezTo>
                    <a:pt x="3740" y="7565"/>
                    <a:pt x="3596" y="8256"/>
                    <a:pt x="3596" y="8999"/>
                  </a:cubicBezTo>
                  <a:moveTo>
                    <a:pt x="9007" y="5591"/>
                  </a:moveTo>
                  <a:cubicBezTo>
                    <a:pt x="9185" y="5591"/>
                    <a:pt x="9343" y="5656"/>
                    <a:pt x="9473" y="5785"/>
                  </a:cubicBezTo>
                  <a:cubicBezTo>
                    <a:pt x="9603" y="5918"/>
                    <a:pt x="9668" y="6082"/>
                    <a:pt x="9668" y="6279"/>
                  </a:cubicBezTo>
                  <a:cubicBezTo>
                    <a:pt x="9668" y="6460"/>
                    <a:pt x="9603" y="6616"/>
                    <a:pt x="9473" y="6745"/>
                  </a:cubicBezTo>
                  <a:cubicBezTo>
                    <a:pt x="9343" y="6878"/>
                    <a:pt x="9185" y="6943"/>
                    <a:pt x="9007" y="6943"/>
                  </a:cubicBezTo>
                  <a:cubicBezTo>
                    <a:pt x="8439" y="6943"/>
                    <a:pt x="7953" y="7144"/>
                    <a:pt x="7552" y="7536"/>
                  </a:cubicBezTo>
                  <a:cubicBezTo>
                    <a:pt x="7151" y="7934"/>
                    <a:pt x="6950" y="8423"/>
                    <a:pt x="6950" y="8996"/>
                  </a:cubicBezTo>
                  <a:cubicBezTo>
                    <a:pt x="6950" y="9180"/>
                    <a:pt x="6885" y="9332"/>
                    <a:pt x="6755" y="9465"/>
                  </a:cubicBezTo>
                  <a:cubicBezTo>
                    <a:pt x="6622" y="9595"/>
                    <a:pt x="6467" y="9657"/>
                    <a:pt x="6289" y="9657"/>
                  </a:cubicBezTo>
                  <a:cubicBezTo>
                    <a:pt x="6080" y="9657"/>
                    <a:pt x="5913" y="9595"/>
                    <a:pt x="5786" y="9465"/>
                  </a:cubicBezTo>
                  <a:cubicBezTo>
                    <a:pt x="5659" y="9332"/>
                    <a:pt x="5599" y="9180"/>
                    <a:pt x="5599" y="8996"/>
                  </a:cubicBezTo>
                  <a:cubicBezTo>
                    <a:pt x="5599" y="8539"/>
                    <a:pt x="5684" y="8104"/>
                    <a:pt x="5862" y="7686"/>
                  </a:cubicBezTo>
                  <a:cubicBezTo>
                    <a:pt x="6037" y="7271"/>
                    <a:pt x="6280" y="6907"/>
                    <a:pt x="6597" y="6590"/>
                  </a:cubicBezTo>
                  <a:cubicBezTo>
                    <a:pt x="6905" y="6277"/>
                    <a:pt x="7264" y="6028"/>
                    <a:pt x="7676" y="5856"/>
                  </a:cubicBezTo>
                  <a:cubicBezTo>
                    <a:pt x="8086" y="5681"/>
                    <a:pt x="8529" y="5591"/>
                    <a:pt x="9007" y="55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2385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210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06E4232-9715-78DC-28E3-A3E804F2D4F7}"/>
              </a:ext>
            </a:extLst>
          </p:cNvPr>
          <p:cNvGrpSpPr/>
          <p:nvPr/>
        </p:nvGrpSpPr>
        <p:grpSpPr>
          <a:xfrm>
            <a:off x="7667090" y="2184540"/>
            <a:ext cx="2291080" cy="1785620"/>
            <a:chOff x="7641453" y="2193085"/>
            <a:chExt cx="2291080" cy="1785620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A4F9620D-A071-EE30-75DF-FAAC2E549857}"/>
                </a:ext>
              </a:extLst>
            </p:cNvPr>
            <p:cNvSpPr/>
            <p:nvPr/>
          </p:nvSpPr>
          <p:spPr bwMode="auto">
            <a:xfrm>
              <a:off x="7641453" y="2193085"/>
              <a:ext cx="2291080" cy="1785620"/>
            </a:xfrm>
            <a:custGeom>
              <a:avLst/>
              <a:gdLst>
                <a:gd name="T0" fmla="*/ 648 w 892"/>
                <a:gd name="T1" fmla="*/ 695 h 695"/>
                <a:gd name="T2" fmla="*/ 628 w 892"/>
                <a:gd name="T3" fmla="*/ 684 h 695"/>
                <a:gd name="T4" fmla="*/ 629 w 892"/>
                <a:gd name="T5" fmla="*/ 663 h 695"/>
                <a:gd name="T6" fmla="*/ 652 w 892"/>
                <a:gd name="T7" fmla="*/ 590 h 695"/>
                <a:gd name="T8" fmla="*/ 552 w 892"/>
                <a:gd name="T9" fmla="*/ 499 h 695"/>
                <a:gd name="T10" fmla="*/ 451 w 892"/>
                <a:gd name="T11" fmla="*/ 590 h 695"/>
                <a:gd name="T12" fmla="*/ 474 w 892"/>
                <a:gd name="T13" fmla="*/ 663 h 695"/>
                <a:gd name="T14" fmla="*/ 476 w 892"/>
                <a:gd name="T15" fmla="*/ 684 h 695"/>
                <a:gd name="T16" fmla="*/ 457 w 892"/>
                <a:gd name="T17" fmla="*/ 694 h 695"/>
                <a:gd name="T18" fmla="*/ 457 w 892"/>
                <a:gd name="T19" fmla="*/ 694 h 695"/>
                <a:gd name="T20" fmla="*/ 450 w 892"/>
                <a:gd name="T21" fmla="*/ 694 h 695"/>
                <a:gd name="T22" fmla="*/ 243 w 892"/>
                <a:gd name="T23" fmla="*/ 694 h 695"/>
                <a:gd name="T24" fmla="*/ 230 w 892"/>
                <a:gd name="T25" fmla="*/ 694 h 695"/>
                <a:gd name="T26" fmla="*/ 196 w 892"/>
                <a:gd name="T27" fmla="*/ 694 h 695"/>
                <a:gd name="T28" fmla="*/ 196 w 892"/>
                <a:gd name="T29" fmla="*/ 459 h 695"/>
                <a:gd name="T30" fmla="*/ 196 w 892"/>
                <a:gd name="T31" fmla="*/ 453 h 695"/>
                <a:gd name="T32" fmla="*/ 195 w 892"/>
                <a:gd name="T33" fmla="*/ 453 h 695"/>
                <a:gd name="T34" fmla="*/ 196 w 892"/>
                <a:gd name="T35" fmla="*/ 453 h 695"/>
                <a:gd name="T36" fmla="*/ 152 w 892"/>
                <a:gd name="T37" fmla="*/ 405 h 695"/>
                <a:gd name="T38" fmla="*/ 127 w 892"/>
                <a:gd name="T39" fmla="*/ 411 h 695"/>
                <a:gd name="T40" fmla="*/ 65 w 892"/>
                <a:gd name="T41" fmla="*/ 432 h 695"/>
                <a:gd name="T42" fmla="*/ 0 w 892"/>
                <a:gd name="T43" fmla="*/ 357 h 695"/>
                <a:gd name="T44" fmla="*/ 65 w 892"/>
                <a:gd name="T45" fmla="*/ 281 h 695"/>
                <a:gd name="T46" fmla="*/ 127 w 892"/>
                <a:gd name="T47" fmla="*/ 302 h 695"/>
                <a:gd name="T48" fmla="*/ 151 w 892"/>
                <a:gd name="T49" fmla="*/ 308 h 695"/>
                <a:gd name="T50" fmla="*/ 195 w 892"/>
                <a:gd name="T51" fmla="*/ 262 h 695"/>
                <a:gd name="T52" fmla="*/ 184 w 892"/>
                <a:gd name="T53" fmla="*/ 262 h 695"/>
                <a:gd name="T54" fmla="*/ 186 w 892"/>
                <a:gd name="T55" fmla="*/ 262 h 695"/>
                <a:gd name="T56" fmla="*/ 195 w 892"/>
                <a:gd name="T57" fmla="*/ 262 h 695"/>
                <a:gd name="T58" fmla="*/ 195 w 892"/>
                <a:gd name="T59" fmla="*/ 261 h 695"/>
                <a:gd name="T60" fmla="*/ 196 w 892"/>
                <a:gd name="T61" fmla="*/ 261 h 695"/>
                <a:gd name="T62" fmla="*/ 196 w 892"/>
                <a:gd name="T63" fmla="*/ 260 h 695"/>
                <a:gd name="T64" fmla="*/ 196 w 892"/>
                <a:gd name="T65" fmla="*/ 255 h 695"/>
                <a:gd name="T66" fmla="*/ 196 w 892"/>
                <a:gd name="T67" fmla="*/ 0 h 695"/>
                <a:gd name="T68" fmla="*/ 237 w 892"/>
                <a:gd name="T69" fmla="*/ 1 h 695"/>
                <a:gd name="T70" fmla="*/ 330 w 892"/>
                <a:gd name="T71" fmla="*/ 1 h 695"/>
                <a:gd name="T72" fmla="*/ 341 w 892"/>
                <a:gd name="T73" fmla="*/ 1 h 695"/>
                <a:gd name="T74" fmla="*/ 449 w 892"/>
                <a:gd name="T75" fmla="*/ 1 h 695"/>
                <a:gd name="T76" fmla="*/ 648 w 892"/>
                <a:gd name="T77" fmla="*/ 1 h 695"/>
                <a:gd name="T78" fmla="*/ 648 w 892"/>
                <a:gd name="T79" fmla="*/ 1 h 695"/>
                <a:gd name="T80" fmla="*/ 649 w 892"/>
                <a:gd name="T81" fmla="*/ 1 h 695"/>
                <a:gd name="T82" fmla="*/ 859 w 892"/>
                <a:gd name="T83" fmla="*/ 1 h 695"/>
                <a:gd name="T84" fmla="*/ 890 w 892"/>
                <a:gd name="T85" fmla="*/ 1 h 695"/>
                <a:gd name="T86" fmla="*/ 890 w 892"/>
                <a:gd name="T87" fmla="*/ 257 h 695"/>
                <a:gd name="T88" fmla="*/ 890 w 892"/>
                <a:gd name="T89" fmla="*/ 261 h 695"/>
                <a:gd name="T90" fmla="*/ 890 w 892"/>
                <a:gd name="T91" fmla="*/ 459 h 695"/>
                <a:gd name="T92" fmla="*/ 890 w 892"/>
                <a:gd name="T93" fmla="*/ 694 h 695"/>
                <a:gd name="T94" fmla="*/ 655 w 892"/>
                <a:gd name="T95" fmla="*/ 694 h 695"/>
                <a:gd name="T96" fmla="*/ 650 w 892"/>
                <a:gd name="T97" fmla="*/ 694 h 695"/>
                <a:gd name="T98" fmla="*/ 648 w 892"/>
                <a:gd name="T99" fmla="*/ 695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2" h="695">
                  <a:moveTo>
                    <a:pt x="648" y="695"/>
                  </a:moveTo>
                  <a:cubicBezTo>
                    <a:pt x="638" y="693"/>
                    <a:pt x="631" y="690"/>
                    <a:pt x="628" y="684"/>
                  </a:cubicBezTo>
                  <a:cubicBezTo>
                    <a:pt x="625" y="679"/>
                    <a:pt x="625" y="671"/>
                    <a:pt x="629" y="663"/>
                  </a:cubicBezTo>
                  <a:cubicBezTo>
                    <a:pt x="631" y="659"/>
                    <a:pt x="652" y="615"/>
                    <a:pt x="652" y="590"/>
                  </a:cubicBezTo>
                  <a:cubicBezTo>
                    <a:pt x="652" y="540"/>
                    <a:pt x="607" y="499"/>
                    <a:pt x="552" y="499"/>
                  </a:cubicBezTo>
                  <a:cubicBezTo>
                    <a:pt x="496" y="499"/>
                    <a:pt x="451" y="540"/>
                    <a:pt x="451" y="590"/>
                  </a:cubicBezTo>
                  <a:cubicBezTo>
                    <a:pt x="451" y="615"/>
                    <a:pt x="472" y="659"/>
                    <a:pt x="474" y="663"/>
                  </a:cubicBezTo>
                  <a:cubicBezTo>
                    <a:pt x="477" y="669"/>
                    <a:pt x="479" y="677"/>
                    <a:pt x="476" y="684"/>
                  </a:cubicBezTo>
                  <a:cubicBezTo>
                    <a:pt x="473" y="689"/>
                    <a:pt x="466" y="693"/>
                    <a:pt x="457" y="694"/>
                  </a:cubicBezTo>
                  <a:cubicBezTo>
                    <a:pt x="457" y="694"/>
                    <a:pt x="457" y="694"/>
                    <a:pt x="457" y="694"/>
                  </a:cubicBezTo>
                  <a:cubicBezTo>
                    <a:pt x="456" y="694"/>
                    <a:pt x="453" y="694"/>
                    <a:pt x="450" y="694"/>
                  </a:cubicBezTo>
                  <a:cubicBezTo>
                    <a:pt x="243" y="694"/>
                    <a:pt x="243" y="694"/>
                    <a:pt x="243" y="694"/>
                  </a:cubicBezTo>
                  <a:cubicBezTo>
                    <a:pt x="230" y="694"/>
                    <a:pt x="230" y="694"/>
                    <a:pt x="230" y="694"/>
                  </a:cubicBezTo>
                  <a:cubicBezTo>
                    <a:pt x="196" y="694"/>
                    <a:pt x="196" y="694"/>
                    <a:pt x="196" y="694"/>
                  </a:cubicBezTo>
                  <a:cubicBezTo>
                    <a:pt x="196" y="459"/>
                    <a:pt x="196" y="459"/>
                    <a:pt x="196" y="459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5" y="453"/>
                    <a:pt x="195" y="453"/>
                    <a:pt x="195" y="453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3" y="424"/>
                    <a:pt x="176" y="405"/>
                    <a:pt x="152" y="405"/>
                  </a:cubicBezTo>
                  <a:cubicBezTo>
                    <a:pt x="144" y="405"/>
                    <a:pt x="136" y="407"/>
                    <a:pt x="127" y="411"/>
                  </a:cubicBezTo>
                  <a:cubicBezTo>
                    <a:pt x="111" y="419"/>
                    <a:pt x="80" y="432"/>
                    <a:pt x="65" y="432"/>
                  </a:cubicBezTo>
                  <a:cubicBezTo>
                    <a:pt x="29" y="432"/>
                    <a:pt x="0" y="398"/>
                    <a:pt x="0" y="357"/>
                  </a:cubicBezTo>
                  <a:cubicBezTo>
                    <a:pt x="0" y="315"/>
                    <a:pt x="29" y="281"/>
                    <a:pt x="65" y="281"/>
                  </a:cubicBezTo>
                  <a:cubicBezTo>
                    <a:pt x="80" y="281"/>
                    <a:pt x="111" y="294"/>
                    <a:pt x="127" y="302"/>
                  </a:cubicBezTo>
                  <a:cubicBezTo>
                    <a:pt x="136" y="306"/>
                    <a:pt x="144" y="308"/>
                    <a:pt x="151" y="308"/>
                  </a:cubicBezTo>
                  <a:cubicBezTo>
                    <a:pt x="175" y="308"/>
                    <a:pt x="192" y="290"/>
                    <a:pt x="195" y="262"/>
                  </a:cubicBezTo>
                  <a:cubicBezTo>
                    <a:pt x="184" y="262"/>
                    <a:pt x="184" y="262"/>
                    <a:pt x="184" y="262"/>
                  </a:cubicBezTo>
                  <a:cubicBezTo>
                    <a:pt x="186" y="262"/>
                    <a:pt x="186" y="262"/>
                    <a:pt x="186" y="262"/>
                  </a:cubicBezTo>
                  <a:cubicBezTo>
                    <a:pt x="195" y="262"/>
                    <a:pt x="195" y="262"/>
                    <a:pt x="195" y="262"/>
                  </a:cubicBezTo>
                  <a:cubicBezTo>
                    <a:pt x="195" y="261"/>
                    <a:pt x="195" y="261"/>
                    <a:pt x="195" y="261"/>
                  </a:cubicBezTo>
                  <a:cubicBezTo>
                    <a:pt x="196" y="261"/>
                    <a:pt x="196" y="261"/>
                    <a:pt x="196" y="261"/>
                  </a:cubicBezTo>
                  <a:cubicBezTo>
                    <a:pt x="196" y="260"/>
                    <a:pt x="196" y="260"/>
                    <a:pt x="196" y="260"/>
                  </a:cubicBezTo>
                  <a:cubicBezTo>
                    <a:pt x="196" y="259"/>
                    <a:pt x="196" y="257"/>
                    <a:pt x="196" y="255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211" y="0"/>
                    <a:pt x="234" y="1"/>
                    <a:pt x="237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41" y="1"/>
                    <a:pt x="341" y="1"/>
                    <a:pt x="341" y="1"/>
                  </a:cubicBezTo>
                  <a:cubicBezTo>
                    <a:pt x="449" y="1"/>
                    <a:pt x="449" y="1"/>
                    <a:pt x="449" y="1"/>
                  </a:cubicBezTo>
                  <a:cubicBezTo>
                    <a:pt x="648" y="1"/>
                    <a:pt x="648" y="1"/>
                    <a:pt x="648" y="1"/>
                  </a:cubicBezTo>
                  <a:cubicBezTo>
                    <a:pt x="648" y="1"/>
                    <a:pt x="648" y="1"/>
                    <a:pt x="648" y="1"/>
                  </a:cubicBezTo>
                  <a:cubicBezTo>
                    <a:pt x="649" y="1"/>
                    <a:pt x="649" y="1"/>
                    <a:pt x="649" y="1"/>
                  </a:cubicBezTo>
                  <a:cubicBezTo>
                    <a:pt x="859" y="1"/>
                    <a:pt x="859" y="1"/>
                    <a:pt x="859" y="1"/>
                  </a:cubicBezTo>
                  <a:cubicBezTo>
                    <a:pt x="890" y="1"/>
                    <a:pt x="890" y="1"/>
                    <a:pt x="890" y="1"/>
                  </a:cubicBezTo>
                  <a:cubicBezTo>
                    <a:pt x="890" y="257"/>
                    <a:pt x="890" y="257"/>
                    <a:pt x="890" y="257"/>
                  </a:cubicBezTo>
                  <a:cubicBezTo>
                    <a:pt x="890" y="258"/>
                    <a:pt x="890" y="260"/>
                    <a:pt x="890" y="261"/>
                  </a:cubicBezTo>
                  <a:cubicBezTo>
                    <a:pt x="892" y="294"/>
                    <a:pt x="890" y="458"/>
                    <a:pt x="890" y="459"/>
                  </a:cubicBezTo>
                  <a:cubicBezTo>
                    <a:pt x="890" y="694"/>
                    <a:pt x="890" y="694"/>
                    <a:pt x="890" y="694"/>
                  </a:cubicBezTo>
                  <a:cubicBezTo>
                    <a:pt x="655" y="694"/>
                    <a:pt x="655" y="694"/>
                    <a:pt x="655" y="694"/>
                  </a:cubicBezTo>
                  <a:cubicBezTo>
                    <a:pt x="650" y="694"/>
                    <a:pt x="650" y="694"/>
                    <a:pt x="650" y="694"/>
                  </a:cubicBezTo>
                  <a:cubicBezTo>
                    <a:pt x="649" y="694"/>
                    <a:pt x="648" y="695"/>
                    <a:pt x="648" y="695"/>
                  </a:cubicBezTo>
                  <a:close/>
                </a:path>
              </a:pathLst>
            </a:custGeom>
            <a:solidFill>
              <a:srgbClr val="4080B0"/>
            </a:solidFill>
            <a:ln>
              <a:noFill/>
            </a:ln>
          </p:spPr>
          <p:txBody>
            <a:bodyPr vert="horz" wrap="square" lIns="25713" tIns="12857" rIns="25713" bIns="12857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sz="395" b="1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AutoShape 9">
              <a:extLst>
                <a:ext uri="{FF2B5EF4-FFF2-40B4-BE49-F238E27FC236}">
                  <a16:creationId xmlns:a16="http://schemas.microsoft.com/office/drawing/2014/main" id="{77C3CCA3-4839-FA43-D2B1-E41178849349}"/>
                </a:ext>
              </a:extLst>
            </p:cNvPr>
            <p:cNvSpPr/>
            <p:nvPr/>
          </p:nvSpPr>
          <p:spPr bwMode="auto">
            <a:xfrm>
              <a:off x="8836113" y="2729860"/>
              <a:ext cx="434181" cy="4341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7" y="0"/>
                  </a:moveTo>
                  <a:cubicBezTo>
                    <a:pt x="19649" y="0"/>
                    <a:pt x="20287" y="264"/>
                    <a:pt x="20812" y="796"/>
                  </a:cubicBezTo>
                  <a:cubicBezTo>
                    <a:pt x="21335" y="1321"/>
                    <a:pt x="21600" y="1962"/>
                    <a:pt x="21600" y="2711"/>
                  </a:cubicBezTo>
                  <a:lnTo>
                    <a:pt x="21600" y="18882"/>
                  </a:lnTo>
                  <a:cubicBezTo>
                    <a:pt x="21600" y="19267"/>
                    <a:pt x="21526" y="19623"/>
                    <a:pt x="21382" y="19952"/>
                  </a:cubicBezTo>
                  <a:cubicBezTo>
                    <a:pt x="21235" y="20281"/>
                    <a:pt x="21041" y="20563"/>
                    <a:pt x="20803" y="20804"/>
                  </a:cubicBezTo>
                  <a:cubicBezTo>
                    <a:pt x="20566" y="21042"/>
                    <a:pt x="20278" y="21232"/>
                    <a:pt x="19940" y="21376"/>
                  </a:cubicBezTo>
                  <a:cubicBezTo>
                    <a:pt x="19602" y="21523"/>
                    <a:pt x="19256" y="21594"/>
                    <a:pt x="18897" y="21594"/>
                  </a:cubicBezTo>
                  <a:lnTo>
                    <a:pt x="12065" y="21594"/>
                  </a:lnTo>
                  <a:lnTo>
                    <a:pt x="12065" y="12552"/>
                  </a:lnTo>
                  <a:lnTo>
                    <a:pt x="14486" y="12552"/>
                  </a:lnTo>
                  <a:cubicBezTo>
                    <a:pt x="14594" y="12552"/>
                    <a:pt x="14697" y="12516"/>
                    <a:pt x="14788" y="12440"/>
                  </a:cubicBezTo>
                  <a:cubicBezTo>
                    <a:pt x="14876" y="12367"/>
                    <a:pt x="14920" y="12267"/>
                    <a:pt x="14920" y="12143"/>
                  </a:cubicBezTo>
                  <a:lnTo>
                    <a:pt x="15088" y="9779"/>
                  </a:lnTo>
                  <a:cubicBezTo>
                    <a:pt x="15088" y="9649"/>
                    <a:pt x="15050" y="9538"/>
                    <a:pt x="14976" y="9444"/>
                  </a:cubicBezTo>
                  <a:cubicBezTo>
                    <a:pt x="14882" y="9350"/>
                    <a:pt x="14773" y="9303"/>
                    <a:pt x="14653" y="9303"/>
                  </a:cubicBezTo>
                  <a:lnTo>
                    <a:pt x="12065" y="9303"/>
                  </a:lnTo>
                  <a:lnTo>
                    <a:pt x="12065" y="8263"/>
                  </a:lnTo>
                  <a:cubicBezTo>
                    <a:pt x="12065" y="7878"/>
                    <a:pt x="12115" y="7622"/>
                    <a:pt x="12215" y="7496"/>
                  </a:cubicBezTo>
                  <a:cubicBezTo>
                    <a:pt x="12312" y="7370"/>
                    <a:pt x="12565" y="7308"/>
                    <a:pt x="12964" y="7308"/>
                  </a:cubicBezTo>
                  <a:cubicBezTo>
                    <a:pt x="13202" y="7308"/>
                    <a:pt x="13458" y="7326"/>
                    <a:pt x="13745" y="7367"/>
                  </a:cubicBezTo>
                  <a:cubicBezTo>
                    <a:pt x="14033" y="7405"/>
                    <a:pt x="14306" y="7455"/>
                    <a:pt x="14568" y="7520"/>
                  </a:cubicBezTo>
                  <a:cubicBezTo>
                    <a:pt x="14624" y="7520"/>
                    <a:pt x="14685" y="7514"/>
                    <a:pt x="14759" y="7499"/>
                  </a:cubicBezTo>
                  <a:cubicBezTo>
                    <a:pt x="14829" y="7484"/>
                    <a:pt x="14882" y="7458"/>
                    <a:pt x="14920" y="7423"/>
                  </a:cubicBezTo>
                  <a:cubicBezTo>
                    <a:pt x="15014" y="7367"/>
                    <a:pt x="15079" y="7264"/>
                    <a:pt x="15117" y="7114"/>
                  </a:cubicBezTo>
                  <a:lnTo>
                    <a:pt x="15437" y="4837"/>
                  </a:lnTo>
                  <a:cubicBezTo>
                    <a:pt x="15478" y="4564"/>
                    <a:pt x="15361" y="4403"/>
                    <a:pt x="15088" y="4347"/>
                  </a:cubicBezTo>
                  <a:cubicBezTo>
                    <a:pt x="14245" y="4112"/>
                    <a:pt x="13364" y="4000"/>
                    <a:pt x="12444" y="4009"/>
                  </a:cubicBezTo>
                  <a:cubicBezTo>
                    <a:pt x="9625" y="4009"/>
                    <a:pt x="8212" y="5384"/>
                    <a:pt x="8212" y="8128"/>
                  </a:cubicBezTo>
                  <a:lnTo>
                    <a:pt x="8212" y="9308"/>
                  </a:lnTo>
                  <a:lnTo>
                    <a:pt x="6764" y="9308"/>
                  </a:lnTo>
                  <a:cubicBezTo>
                    <a:pt x="6455" y="9308"/>
                    <a:pt x="6306" y="9458"/>
                    <a:pt x="6317" y="9758"/>
                  </a:cubicBezTo>
                  <a:lnTo>
                    <a:pt x="6317" y="12120"/>
                  </a:lnTo>
                  <a:cubicBezTo>
                    <a:pt x="6317" y="12234"/>
                    <a:pt x="6356" y="12334"/>
                    <a:pt x="6444" y="12425"/>
                  </a:cubicBezTo>
                  <a:cubicBezTo>
                    <a:pt x="6526" y="12514"/>
                    <a:pt x="6632" y="12558"/>
                    <a:pt x="6764" y="12558"/>
                  </a:cubicBezTo>
                  <a:lnTo>
                    <a:pt x="8212" y="12558"/>
                  </a:lnTo>
                  <a:lnTo>
                    <a:pt x="8212" y="21600"/>
                  </a:lnTo>
                  <a:lnTo>
                    <a:pt x="2684" y="21600"/>
                  </a:lnTo>
                  <a:cubicBezTo>
                    <a:pt x="2320" y="21600"/>
                    <a:pt x="1973" y="21529"/>
                    <a:pt x="1647" y="21382"/>
                  </a:cubicBezTo>
                  <a:cubicBezTo>
                    <a:pt x="1321" y="21238"/>
                    <a:pt x="1033" y="21047"/>
                    <a:pt x="795" y="20809"/>
                  </a:cubicBezTo>
                  <a:cubicBezTo>
                    <a:pt x="558" y="20569"/>
                    <a:pt x="364" y="20287"/>
                    <a:pt x="220" y="19957"/>
                  </a:cubicBezTo>
                  <a:cubicBezTo>
                    <a:pt x="76" y="19628"/>
                    <a:pt x="0" y="19273"/>
                    <a:pt x="0" y="18888"/>
                  </a:cubicBezTo>
                  <a:lnTo>
                    <a:pt x="0" y="2717"/>
                  </a:lnTo>
                  <a:cubicBezTo>
                    <a:pt x="0" y="2352"/>
                    <a:pt x="76" y="2000"/>
                    <a:pt x="220" y="1662"/>
                  </a:cubicBezTo>
                  <a:cubicBezTo>
                    <a:pt x="364" y="1327"/>
                    <a:pt x="558" y="1036"/>
                    <a:pt x="795" y="801"/>
                  </a:cubicBezTo>
                  <a:cubicBezTo>
                    <a:pt x="1033" y="557"/>
                    <a:pt x="1321" y="369"/>
                    <a:pt x="1647" y="222"/>
                  </a:cubicBezTo>
                  <a:cubicBezTo>
                    <a:pt x="1973" y="75"/>
                    <a:pt x="2320" y="5"/>
                    <a:pt x="2684" y="5"/>
                  </a:cubicBezTo>
                  <a:lnTo>
                    <a:pt x="18897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32385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s-ES" sz="210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396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2C41B-7293-F7A7-CE92-D4233953E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F2D4A355-2E94-5523-932C-DE937F2801FD}"/>
              </a:ext>
            </a:extLst>
          </p:cNvPr>
          <p:cNvSpPr/>
          <p:nvPr/>
        </p:nvSpPr>
        <p:spPr>
          <a:xfrm>
            <a:off x="1277647" y="16700"/>
            <a:ext cx="33467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en-US" altLang="zh-CN" sz="3200" b="1" dirty="0">
                <a:solidFill>
                  <a:srgbClr val="3B4761"/>
                </a:solidFill>
                <a:cs typeface="+mn-ea"/>
                <a:sym typeface="+mn-lt"/>
              </a:rPr>
              <a:t>Standard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41C069F-84BD-1279-7F5B-41268293A5B5}"/>
              </a:ext>
            </a:extLst>
          </p:cNvPr>
          <p:cNvSpPr/>
          <p:nvPr/>
        </p:nvSpPr>
        <p:spPr>
          <a:xfrm>
            <a:off x="187960" y="1841499"/>
            <a:ext cx="11151235" cy="2585221"/>
          </a:xfrm>
          <a:prstGeom prst="rect">
            <a:avLst/>
          </a:prstGeom>
          <a:solidFill>
            <a:srgbClr val="B5B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Google Shape;132;p3">
            <a:extLst>
              <a:ext uri="{FF2B5EF4-FFF2-40B4-BE49-F238E27FC236}">
                <a16:creationId xmlns:a16="http://schemas.microsoft.com/office/drawing/2014/main" id="{4C3B3A96-22EF-2F84-F1E0-491E0C79F3F7}"/>
              </a:ext>
            </a:extLst>
          </p:cNvPr>
          <p:cNvSpPr txBox="1"/>
          <p:nvPr/>
        </p:nvSpPr>
        <p:spPr>
          <a:xfrm>
            <a:off x="690245" y="1678940"/>
            <a:ext cx="10079990" cy="143954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edium" panose="02000000000000000000"/>
              <a:buChar char="●"/>
              <a:defRPr sz="17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○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■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●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○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■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●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○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■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9pPr>
          </a:lstStyle>
          <a:p>
            <a:pPr marL="342900" lvl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698DC"/>
              </a:buClr>
              <a:buSzPts val="1700"/>
              <a:buFont typeface="Wingdings" panose="05000000000000000000" charset="0"/>
              <a:buChar char="l"/>
            </a:pPr>
            <a:r>
              <a:rPr lang="en-US" sz="2400" b="1" dirty="0">
                <a:solidFill>
                  <a:schemeClr val="tx1"/>
                </a:solidFill>
                <a:latin typeface="+mj-lt"/>
                <a:cs typeface="+mj-lt"/>
              </a:rPr>
              <a:t>Motion and Stability: Forces and Interactions</a:t>
            </a:r>
          </a:p>
          <a:p>
            <a:pPr marL="0" lvl="0" indent="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698DC"/>
              </a:buClr>
              <a:buSzPts val="1700"/>
              <a:buNone/>
            </a:pPr>
            <a:r>
              <a:rPr lang="en-US" sz="2400" b="1" dirty="0">
                <a:solidFill>
                  <a:schemeClr val="tx1"/>
                </a:solidFill>
                <a:latin typeface="+mj-lt"/>
                <a:cs typeface="+mj-lt"/>
              </a:rPr>
              <a:t>     </a:t>
            </a:r>
            <a:r>
              <a:rPr lang="en-US" sz="2000" b="1" dirty="0">
                <a:solidFill>
                  <a:schemeClr val="tx1"/>
                </a:solidFill>
                <a:latin typeface="+mj-lt"/>
                <a:cs typeface="+mj-lt"/>
              </a:rPr>
              <a:t>T</a:t>
            </a:r>
            <a:r>
              <a:rPr lang="en-US" altLang="zh-CN" sz="2000" b="1" dirty="0">
                <a:solidFill>
                  <a:schemeClr val="tx1"/>
                </a:solidFill>
                <a:latin typeface="+mj-lt"/>
                <a:cs typeface="+mj-lt"/>
              </a:rPr>
              <a:t>hrough the topic w</a:t>
            </a:r>
            <a:r>
              <a:rPr lang="en-US" sz="2000" b="1" dirty="0">
                <a:solidFill>
                  <a:schemeClr val="tx1"/>
                </a:solidFill>
                <a:latin typeface="+mj-lt"/>
                <a:cs typeface="+mj-lt"/>
              </a:rPr>
              <a:t>e are aiming to tell students about </a:t>
            </a:r>
            <a:r>
              <a:rPr lang="en-US" sz="2000" i="1" dirty="0">
                <a:solidFill>
                  <a:schemeClr val="tx1"/>
                </a:solidFill>
                <a:latin typeface="+mj-lt"/>
                <a:cs typeface="+mj-lt"/>
              </a:rPr>
              <a:t>motion and stability, </a:t>
            </a:r>
            <a:endParaRPr lang="en-US" sz="2400" i="1" dirty="0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5E68BB-4E1A-4793-EE28-78D370D5567D}"/>
              </a:ext>
            </a:extLst>
          </p:cNvPr>
          <p:cNvSpPr txBox="1"/>
          <p:nvPr/>
        </p:nvSpPr>
        <p:spPr>
          <a:xfrm>
            <a:off x="982766" y="3315768"/>
            <a:ext cx="902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chemeClr val="tx1"/>
                </a:solidFill>
                <a:latin typeface="+mj-lt"/>
                <a:cs typeface="+mj-lt"/>
              </a:rPr>
              <a:t>   especially </a:t>
            </a:r>
            <a:r>
              <a:rPr lang="en-US" altLang="zh-CN" sz="1800" i="1" dirty="0">
                <a:solidFill>
                  <a:schemeClr val="tx1"/>
                </a:solidFill>
                <a:latin typeface="+mj-lt"/>
                <a:cs typeface="+mj-lt"/>
              </a:rPr>
              <a:t>forces and interactions</a:t>
            </a:r>
            <a:r>
              <a:rPr lang="en-US" altLang="zh-CN" sz="1800" b="1" dirty="0">
                <a:solidFill>
                  <a:schemeClr val="tx1"/>
                </a:solidFill>
                <a:latin typeface="+mj-lt"/>
                <a:cs typeface="+mj-lt"/>
              </a:rPr>
              <a:t> using catapult models.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6001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/>
          <p:cNvGrpSpPr/>
          <p:nvPr/>
        </p:nvGrpSpPr>
        <p:grpSpPr>
          <a:xfrm>
            <a:off x="909" y="-1588"/>
            <a:ext cx="6797675" cy="781051"/>
            <a:chOff x="44451" y="-1588"/>
            <a:chExt cx="6797675" cy="781051"/>
          </a:xfrm>
        </p:grpSpPr>
        <p:sp>
          <p:nvSpPr>
            <p:cNvPr id="6" name="Freeform 6"/>
            <p:cNvSpPr/>
            <p:nvPr/>
          </p:nvSpPr>
          <p:spPr bwMode="auto">
            <a:xfrm>
              <a:off x="44451" y="573088"/>
              <a:ext cx="206375" cy="206375"/>
            </a:xfrm>
            <a:custGeom>
              <a:avLst/>
              <a:gdLst>
                <a:gd name="T0" fmla="*/ 130 w 130"/>
                <a:gd name="T1" fmla="*/ 130 h 130"/>
                <a:gd name="T2" fmla="*/ 38 w 130"/>
                <a:gd name="T3" fmla="*/ 38 h 130"/>
                <a:gd name="T4" fmla="*/ 0 w 130"/>
                <a:gd name="T5" fmla="*/ 0 h 130"/>
                <a:gd name="T6" fmla="*/ 0 w 130"/>
                <a:gd name="T7" fmla="*/ 58 h 130"/>
                <a:gd name="T8" fmla="*/ 9 w 130"/>
                <a:gd name="T9" fmla="*/ 67 h 130"/>
                <a:gd name="T10" fmla="*/ 72 w 130"/>
                <a:gd name="T11" fmla="*/ 130 h 130"/>
                <a:gd name="T12" fmla="*/ 130 w 130"/>
                <a:gd name="T1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30">
                  <a:moveTo>
                    <a:pt x="130" y="130"/>
                  </a:moveTo>
                  <a:lnTo>
                    <a:pt x="38" y="38"/>
                  </a:lnTo>
                  <a:lnTo>
                    <a:pt x="0" y="0"/>
                  </a:lnTo>
                  <a:lnTo>
                    <a:pt x="0" y="58"/>
                  </a:lnTo>
                  <a:lnTo>
                    <a:pt x="9" y="67"/>
                  </a:lnTo>
                  <a:lnTo>
                    <a:pt x="72" y="130"/>
                  </a:lnTo>
                  <a:lnTo>
                    <a:pt x="130" y="13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255588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7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44451" y="280988"/>
              <a:ext cx="498475" cy="498475"/>
            </a:xfrm>
            <a:custGeom>
              <a:avLst/>
              <a:gdLst>
                <a:gd name="T0" fmla="*/ 38 w 314"/>
                <a:gd name="T1" fmla="*/ 37 h 314"/>
                <a:gd name="T2" fmla="*/ 0 w 314"/>
                <a:gd name="T3" fmla="*/ 0 h 314"/>
                <a:gd name="T4" fmla="*/ 0 w 314"/>
                <a:gd name="T5" fmla="*/ 58 h 314"/>
                <a:gd name="T6" fmla="*/ 9 w 314"/>
                <a:gd name="T7" fmla="*/ 67 h 314"/>
                <a:gd name="T8" fmla="*/ 128 w 314"/>
                <a:gd name="T9" fmla="*/ 186 h 314"/>
                <a:gd name="T10" fmla="*/ 193 w 314"/>
                <a:gd name="T11" fmla="*/ 251 h 314"/>
                <a:gd name="T12" fmla="*/ 256 w 314"/>
                <a:gd name="T13" fmla="*/ 314 h 314"/>
                <a:gd name="T14" fmla="*/ 314 w 314"/>
                <a:gd name="T15" fmla="*/ 314 h 314"/>
                <a:gd name="T16" fmla="*/ 38 w 314"/>
                <a:gd name="T17" fmla="*/ 3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4">
                  <a:moveTo>
                    <a:pt x="38" y="37"/>
                  </a:moveTo>
                  <a:lnTo>
                    <a:pt x="0" y="0"/>
                  </a:lnTo>
                  <a:lnTo>
                    <a:pt x="0" y="58"/>
                  </a:lnTo>
                  <a:lnTo>
                    <a:pt x="9" y="67"/>
                  </a:lnTo>
                  <a:lnTo>
                    <a:pt x="128" y="186"/>
                  </a:lnTo>
                  <a:lnTo>
                    <a:pt x="193" y="251"/>
                  </a:lnTo>
                  <a:lnTo>
                    <a:pt x="256" y="314"/>
                  </a:lnTo>
                  <a:lnTo>
                    <a:pt x="314" y="314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44451" y="-1588"/>
              <a:ext cx="790575" cy="781050"/>
            </a:xfrm>
            <a:custGeom>
              <a:avLst/>
              <a:gdLst>
                <a:gd name="T0" fmla="*/ 498 w 498"/>
                <a:gd name="T1" fmla="*/ 492 h 492"/>
                <a:gd name="T2" fmla="*/ 406 w 498"/>
                <a:gd name="T3" fmla="*/ 400 h 492"/>
                <a:gd name="T4" fmla="*/ 340 w 498"/>
                <a:gd name="T5" fmla="*/ 335 h 492"/>
                <a:gd name="T6" fmla="*/ 222 w 498"/>
                <a:gd name="T7" fmla="*/ 215 h 492"/>
                <a:gd name="T8" fmla="*/ 157 w 498"/>
                <a:gd name="T9" fmla="*/ 150 h 492"/>
                <a:gd name="T10" fmla="*/ 38 w 498"/>
                <a:gd name="T11" fmla="*/ 31 h 492"/>
                <a:gd name="T12" fmla="*/ 7 w 498"/>
                <a:gd name="T13" fmla="*/ 0 h 492"/>
                <a:gd name="T14" fmla="*/ 0 w 498"/>
                <a:gd name="T15" fmla="*/ 0 h 492"/>
                <a:gd name="T16" fmla="*/ 0 w 498"/>
                <a:gd name="T17" fmla="*/ 51 h 492"/>
                <a:gd name="T18" fmla="*/ 9 w 498"/>
                <a:gd name="T19" fmla="*/ 60 h 492"/>
                <a:gd name="T20" fmla="*/ 312 w 498"/>
                <a:gd name="T21" fmla="*/ 364 h 492"/>
                <a:gd name="T22" fmla="*/ 377 w 498"/>
                <a:gd name="T23" fmla="*/ 429 h 492"/>
                <a:gd name="T24" fmla="*/ 440 w 498"/>
                <a:gd name="T25" fmla="*/ 492 h 492"/>
                <a:gd name="T26" fmla="*/ 498 w 498"/>
                <a:gd name="T27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8" h="492">
                  <a:moveTo>
                    <a:pt x="498" y="492"/>
                  </a:moveTo>
                  <a:lnTo>
                    <a:pt x="406" y="400"/>
                  </a:lnTo>
                  <a:lnTo>
                    <a:pt x="340" y="335"/>
                  </a:lnTo>
                  <a:lnTo>
                    <a:pt x="222" y="215"/>
                  </a:lnTo>
                  <a:lnTo>
                    <a:pt x="157" y="150"/>
                  </a:lnTo>
                  <a:lnTo>
                    <a:pt x="38" y="31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9" y="60"/>
                  </a:lnTo>
                  <a:lnTo>
                    <a:pt x="312" y="364"/>
                  </a:lnTo>
                  <a:lnTo>
                    <a:pt x="377" y="429"/>
                  </a:lnTo>
                  <a:lnTo>
                    <a:pt x="440" y="492"/>
                  </a:lnTo>
                  <a:lnTo>
                    <a:pt x="498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839788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5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547688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1425576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59 w 549"/>
                <a:gd name="T3" fmla="*/ 60 h 492"/>
                <a:gd name="T4" fmla="*/ 178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7 w 549"/>
                <a:gd name="T19" fmla="*/ 150 h 492"/>
                <a:gd name="T20" fmla="*/ 57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59" y="60"/>
                  </a:lnTo>
                  <a:lnTo>
                    <a:pt x="178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11334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1 w 549"/>
                <a:gd name="T5" fmla="*/ 335 h 492"/>
                <a:gd name="T6" fmla="*/ 272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2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1" y="335"/>
                  </a:lnTo>
                  <a:lnTo>
                    <a:pt x="272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2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2009776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17176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2593976" y="-1588"/>
              <a:ext cx="873125" cy="781050"/>
            </a:xfrm>
            <a:custGeom>
              <a:avLst/>
              <a:gdLst>
                <a:gd name="T0" fmla="*/ 0 w 550"/>
                <a:gd name="T1" fmla="*/ 0 h 492"/>
                <a:gd name="T2" fmla="*/ 60 w 550"/>
                <a:gd name="T3" fmla="*/ 60 h 492"/>
                <a:gd name="T4" fmla="*/ 179 w 550"/>
                <a:gd name="T5" fmla="*/ 179 h 492"/>
                <a:gd name="T6" fmla="*/ 245 w 550"/>
                <a:gd name="T7" fmla="*/ 245 h 492"/>
                <a:gd name="T8" fmla="*/ 363 w 550"/>
                <a:gd name="T9" fmla="*/ 364 h 492"/>
                <a:gd name="T10" fmla="*/ 428 w 550"/>
                <a:gd name="T11" fmla="*/ 429 h 492"/>
                <a:gd name="T12" fmla="*/ 491 w 550"/>
                <a:gd name="T13" fmla="*/ 492 h 492"/>
                <a:gd name="T14" fmla="*/ 550 w 550"/>
                <a:gd name="T15" fmla="*/ 492 h 492"/>
                <a:gd name="T16" fmla="*/ 273 w 550"/>
                <a:gd name="T17" fmla="*/ 215 h 492"/>
                <a:gd name="T18" fmla="*/ 208 w 550"/>
                <a:gd name="T19" fmla="*/ 150 h 492"/>
                <a:gd name="T20" fmla="*/ 58 w 550"/>
                <a:gd name="T21" fmla="*/ 0 h 492"/>
                <a:gd name="T22" fmla="*/ 0 w 550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50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2301876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3179763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59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7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59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28876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2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2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3763963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34718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4348163" y="-1588"/>
              <a:ext cx="873125" cy="781050"/>
            </a:xfrm>
            <a:custGeom>
              <a:avLst/>
              <a:gdLst>
                <a:gd name="T0" fmla="*/ 0 w 550"/>
                <a:gd name="T1" fmla="*/ 0 h 492"/>
                <a:gd name="T2" fmla="*/ 60 w 550"/>
                <a:gd name="T3" fmla="*/ 60 h 492"/>
                <a:gd name="T4" fmla="*/ 179 w 550"/>
                <a:gd name="T5" fmla="*/ 179 h 492"/>
                <a:gd name="T6" fmla="*/ 245 w 550"/>
                <a:gd name="T7" fmla="*/ 245 h 492"/>
                <a:gd name="T8" fmla="*/ 363 w 550"/>
                <a:gd name="T9" fmla="*/ 364 h 492"/>
                <a:gd name="T10" fmla="*/ 429 w 550"/>
                <a:gd name="T11" fmla="*/ 429 h 492"/>
                <a:gd name="T12" fmla="*/ 492 w 550"/>
                <a:gd name="T13" fmla="*/ 492 h 492"/>
                <a:gd name="T14" fmla="*/ 550 w 550"/>
                <a:gd name="T15" fmla="*/ 492 h 492"/>
                <a:gd name="T16" fmla="*/ 273 w 550"/>
                <a:gd name="T17" fmla="*/ 215 h 492"/>
                <a:gd name="T18" fmla="*/ 208 w 550"/>
                <a:gd name="T19" fmla="*/ 150 h 492"/>
                <a:gd name="T20" fmla="*/ 59 w 550"/>
                <a:gd name="T21" fmla="*/ 0 h 492"/>
                <a:gd name="T22" fmla="*/ 0 w 550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5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50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4056063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4 w 549"/>
                <a:gd name="T7" fmla="*/ 215 h 492"/>
                <a:gd name="T8" fmla="*/ 208 w 549"/>
                <a:gd name="T9" fmla="*/ 150 h 492"/>
                <a:gd name="T10" fmla="*/ 89 w 549"/>
                <a:gd name="T11" fmla="*/ 31 h 492"/>
                <a:gd name="T12" fmla="*/ 58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9 w 549"/>
                <a:gd name="T21" fmla="*/ 429 h 492"/>
                <a:gd name="T22" fmla="*/ 492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4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4933951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8 w 549"/>
                <a:gd name="T11" fmla="*/ 429 h 492"/>
                <a:gd name="T12" fmla="*/ 491 w 549"/>
                <a:gd name="T13" fmla="*/ 492 h 492"/>
                <a:gd name="T14" fmla="*/ 549 w 549"/>
                <a:gd name="T15" fmla="*/ 492 h 492"/>
                <a:gd name="T16" fmla="*/ 273 w 549"/>
                <a:gd name="T17" fmla="*/ 215 h 492"/>
                <a:gd name="T18" fmla="*/ 208 w 549"/>
                <a:gd name="T19" fmla="*/ 150 h 492"/>
                <a:gd name="T20" fmla="*/ 58 w 549"/>
                <a:gd name="T21" fmla="*/ 0 h 492"/>
                <a:gd name="T22" fmla="*/ 0 w 549"/>
                <a:gd name="T23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4641851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457 w 549"/>
                <a:gd name="T3" fmla="*/ 400 h 492"/>
                <a:gd name="T4" fmla="*/ 392 w 549"/>
                <a:gd name="T5" fmla="*/ 335 h 492"/>
                <a:gd name="T6" fmla="*/ 273 w 549"/>
                <a:gd name="T7" fmla="*/ 215 h 492"/>
                <a:gd name="T8" fmla="*/ 207 w 549"/>
                <a:gd name="T9" fmla="*/ 150 h 492"/>
                <a:gd name="T10" fmla="*/ 88 w 549"/>
                <a:gd name="T11" fmla="*/ 31 h 492"/>
                <a:gd name="T12" fmla="*/ 57 w 549"/>
                <a:gd name="T13" fmla="*/ 0 h 492"/>
                <a:gd name="T14" fmla="*/ 0 w 549"/>
                <a:gd name="T15" fmla="*/ 0 h 492"/>
                <a:gd name="T16" fmla="*/ 60 w 549"/>
                <a:gd name="T17" fmla="*/ 60 h 492"/>
                <a:gd name="T18" fmla="*/ 363 w 549"/>
                <a:gd name="T19" fmla="*/ 364 h 492"/>
                <a:gd name="T20" fmla="*/ 428 w 549"/>
                <a:gd name="T21" fmla="*/ 429 h 492"/>
                <a:gd name="T22" fmla="*/ 491 w 549"/>
                <a:gd name="T23" fmla="*/ 492 h 492"/>
                <a:gd name="T24" fmla="*/ 549 w 549"/>
                <a:gd name="T2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457" y="400"/>
                  </a:lnTo>
                  <a:lnTo>
                    <a:pt x="392" y="335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88" y="31"/>
                  </a:lnTo>
                  <a:lnTo>
                    <a:pt x="57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5518151" y="-1588"/>
              <a:ext cx="871538" cy="781050"/>
            </a:xfrm>
            <a:custGeom>
              <a:avLst/>
              <a:gdLst>
                <a:gd name="T0" fmla="*/ 0 w 549"/>
                <a:gd name="T1" fmla="*/ 0 h 492"/>
                <a:gd name="T2" fmla="*/ 60 w 549"/>
                <a:gd name="T3" fmla="*/ 60 h 492"/>
                <a:gd name="T4" fmla="*/ 179 w 549"/>
                <a:gd name="T5" fmla="*/ 179 h 492"/>
                <a:gd name="T6" fmla="*/ 244 w 549"/>
                <a:gd name="T7" fmla="*/ 245 h 492"/>
                <a:gd name="T8" fmla="*/ 363 w 549"/>
                <a:gd name="T9" fmla="*/ 364 h 492"/>
                <a:gd name="T10" fmla="*/ 429 w 549"/>
                <a:gd name="T11" fmla="*/ 429 h 492"/>
                <a:gd name="T12" fmla="*/ 492 w 549"/>
                <a:gd name="T13" fmla="*/ 492 h 492"/>
                <a:gd name="T14" fmla="*/ 549 w 549"/>
                <a:gd name="T15" fmla="*/ 492 h 492"/>
                <a:gd name="T16" fmla="*/ 457 w 549"/>
                <a:gd name="T17" fmla="*/ 400 h 492"/>
                <a:gd name="T18" fmla="*/ 273 w 549"/>
                <a:gd name="T19" fmla="*/ 215 h 492"/>
                <a:gd name="T20" fmla="*/ 208 w 549"/>
                <a:gd name="T21" fmla="*/ 150 h 492"/>
                <a:gd name="T22" fmla="*/ 58 w 549"/>
                <a:gd name="T23" fmla="*/ 0 h 492"/>
                <a:gd name="T24" fmla="*/ 0 w 549"/>
                <a:gd name="T25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492">
                  <a:moveTo>
                    <a:pt x="0" y="0"/>
                  </a:moveTo>
                  <a:lnTo>
                    <a:pt x="60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457" y="400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5226051" y="-1588"/>
              <a:ext cx="871538" cy="781050"/>
            </a:xfrm>
            <a:custGeom>
              <a:avLst/>
              <a:gdLst>
                <a:gd name="T0" fmla="*/ 549 w 549"/>
                <a:gd name="T1" fmla="*/ 492 h 492"/>
                <a:gd name="T2" fmla="*/ 273 w 549"/>
                <a:gd name="T3" fmla="*/ 215 h 492"/>
                <a:gd name="T4" fmla="*/ 273 w 549"/>
                <a:gd name="T5" fmla="*/ 215 h 492"/>
                <a:gd name="T6" fmla="*/ 207 w 549"/>
                <a:gd name="T7" fmla="*/ 150 h 492"/>
                <a:gd name="T8" fmla="*/ 89 w 549"/>
                <a:gd name="T9" fmla="*/ 31 h 492"/>
                <a:gd name="T10" fmla="*/ 58 w 549"/>
                <a:gd name="T11" fmla="*/ 0 h 492"/>
                <a:gd name="T12" fmla="*/ 0 w 549"/>
                <a:gd name="T13" fmla="*/ 0 h 492"/>
                <a:gd name="T14" fmla="*/ 60 w 549"/>
                <a:gd name="T15" fmla="*/ 60 h 492"/>
                <a:gd name="T16" fmla="*/ 363 w 549"/>
                <a:gd name="T17" fmla="*/ 364 h 492"/>
                <a:gd name="T18" fmla="*/ 428 w 549"/>
                <a:gd name="T19" fmla="*/ 429 h 492"/>
                <a:gd name="T20" fmla="*/ 491 w 549"/>
                <a:gd name="T21" fmla="*/ 492 h 492"/>
                <a:gd name="T22" fmla="*/ 549 w 549"/>
                <a:gd name="T23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9" h="492">
                  <a:moveTo>
                    <a:pt x="549" y="492"/>
                  </a:moveTo>
                  <a:lnTo>
                    <a:pt x="273" y="215"/>
                  </a:lnTo>
                  <a:lnTo>
                    <a:pt x="273" y="215"/>
                  </a:lnTo>
                  <a:lnTo>
                    <a:pt x="207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1" y="492"/>
                  </a:lnTo>
                  <a:lnTo>
                    <a:pt x="549" y="492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6102351" y="-1588"/>
              <a:ext cx="739775" cy="739775"/>
            </a:xfrm>
            <a:custGeom>
              <a:avLst/>
              <a:gdLst>
                <a:gd name="T0" fmla="*/ 0 w 466"/>
                <a:gd name="T1" fmla="*/ 0 h 466"/>
                <a:gd name="T2" fmla="*/ 61 w 466"/>
                <a:gd name="T3" fmla="*/ 60 h 466"/>
                <a:gd name="T4" fmla="*/ 179 w 466"/>
                <a:gd name="T5" fmla="*/ 179 h 466"/>
                <a:gd name="T6" fmla="*/ 244 w 466"/>
                <a:gd name="T7" fmla="*/ 245 h 466"/>
                <a:gd name="T8" fmla="*/ 363 w 466"/>
                <a:gd name="T9" fmla="*/ 364 h 466"/>
                <a:gd name="T10" fmla="*/ 429 w 466"/>
                <a:gd name="T11" fmla="*/ 429 h 466"/>
                <a:gd name="T12" fmla="*/ 466 w 466"/>
                <a:gd name="T13" fmla="*/ 466 h 466"/>
                <a:gd name="T14" fmla="*/ 466 w 466"/>
                <a:gd name="T15" fmla="*/ 408 h 466"/>
                <a:gd name="T16" fmla="*/ 458 w 466"/>
                <a:gd name="T17" fmla="*/ 400 h 466"/>
                <a:gd name="T18" fmla="*/ 273 w 466"/>
                <a:gd name="T19" fmla="*/ 215 h 466"/>
                <a:gd name="T20" fmla="*/ 208 w 466"/>
                <a:gd name="T21" fmla="*/ 150 h 466"/>
                <a:gd name="T22" fmla="*/ 89 w 466"/>
                <a:gd name="T23" fmla="*/ 31 h 466"/>
                <a:gd name="T24" fmla="*/ 58 w 466"/>
                <a:gd name="T25" fmla="*/ 0 h 466"/>
                <a:gd name="T26" fmla="*/ 0 w 466"/>
                <a:gd name="T27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6" h="466">
                  <a:moveTo>
                    <a:pt x="0" y="0"/>
                  </a:moveTo>
                  <a:lnTo>
                    <a:pt x="61" y="60"/>
                  </a:lnTo>
                  <a:lnTo>
                    <a:pt x="179" y="179"/>
                  </a:lnTo>
                  <a:lnTo>
                    <a:pt x="244" y="245"/>
                  </a:lnTo>
                  <a:lnTo>
                    <a:pt x="363" y="364"/>
                  </a:lnTo>
                  <a:lnTo>
                    <a:pt x="429" y="429"/>
                  </a:lnTo>
                  <a:lnTo>
                    <a:pt x="466" y="466"/>
                  </a:lnTo>
                  <a:lnTo>
                    <a:pt x="466" y="408"/>
                  </a:lnTo>
                  <a:lnTo>
                    <a:pt x="458" y="400"/>
                  </a:lnTo>
                  <a:lnTo>
                    <a:pt x="273" y="215"/>
                  </a:lnTo>
                  <a:lnTo>
                    <a:pt x="208" y="15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5810251" y="-1588"/>
              <a:ext cx="871538" cy="781050"/>
            </a:xfrm>
            <a:custGeom>
              <a:avLst/>
              <a:gdLst>
                <a:gd name="T0" fmla="*/ 273 w 549"/>
                <a:gd name="T1" fmla="*/ 215 h 492"/>
                <a:gd name="T2" fmla="*/ 273 w 549"/>
                <a:gd name="T3" fmla="*/ 215 h 492"/>
                <a:gd name="T4" fmla="*/ 58 w 549"/>
                <a:gd name="T5" fmla="*/ 0 h 492"/>
                <a:gd name="T6" fmla="*/ 0 w 549"/>
                <a:gd name="T7" fmla="*/ 0 h 492"/>
                <a:gd name="T8" fmla="*/ 60 w 549"/>
                <a:gd name="T9" fmla="*/ 60 h 492"/>
                <a:gd name="T10" fmla="*/ 363 w 549"/>
                <a:gd name="T11" fmla="*/ 364 h 492"/>
                <a:gd name="T12" fmla="*/ 428 w 549"/>
                <a:gd name="T13" fmla="*/ 429 h 492"/>
                <a:gd name="T14" fmla="*/ 492 w 549"/>
                <a:gd name="T15" fmla="*/ 492 h 492"/>
                <a:gd name="T16" fmla="*/ 549 w 549"/>
                <a:gd name="T17" fmla="*/ 492 h 492"/>
                <a:gd name="T18" fmla="*/ 273 w 549"/>
                <a:gd name="T19" fmla="*/ 21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9" h="492">
                  <a:moveTo>
                    <a:pt x="273" y="215"/>
                  </a:moveTo>
                  <a:lnTo>
                    <a:pt x="273" y="215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lnTo>
                    <a:pt x="363" y="364"/>
                  </a:lnTo>
                  <a:lnTo>
                    <a:pt x="428" y="429"/>
                  </a:lnTo>
                  <a:lnTo>
                    <a:pt x="492" y="492"/>
                  </a:lnTo>
                  <a:lnTo>
                    <a:pt x="549" y="492"/>
                  </a:lnTo>
                  <a:lnTo>
                    <a:pt x="273" y="215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6396038" y="-1588"/>
              <a:ext cx="446088" cy="447675"/>
            </a:xfrm>
            <a:custGeom>
              <a:avLst/>
              <a:gdLst>
                <a:gd name="T0" fmla="*/ 273 w 281"/>
                <a:gd name="T1" fmla="*/ 215 h 282"/>
                <a:gd name="T2" fmla="*/ 57 w 281"/>
                <a:gd name="T3" fmla="*/ 0 h 282"/>
                <a:gd name="T4" fmla="*/ 0 w 281"/>
                <a:gd name="T5" fmla="*/ 0 h 282"/>
                <a:gd name="T6" fmla="*/ 59 w 281"/>
                <a:gd name="T7" fmla="*/ 60 h 282"/>
                <a:gd name="T8" fmla="*/ 281 w 281"/>
                <a:gd name="T9" fmla="*/ 282 h 282"/>
                <a:gd name="T10" fmla="*/ 281 w 281"/>
                <a:gd name="T11" fmla="*/ 224 h 282"/>
                <a:gd name="T12" fmla="*/ 273 w 281"/>
                <a:gd name="T13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82">
                  <a:moveTo>
                    <a:pt x="273" y="215"/>
                  </a:moveTo>
                  <a:lnTo>
                    <a:pt x="57" y="0"/>
                  </a:lnTo>
                  <a:lnTo>
                    <a:pt x="0" y="0"/>
                  </a:lnTo>
                  <a:lnTo>
                    <a:pt x="59" y="60"/>
                  </a:lnTo>
                  <a:lnTo>
                    <a:pt x="281" y="282"/>
                  </a:lnTo>
                  <a:lnTo>
                    <a:pt x="281" y="224"/>
                  </a:lnTo>
                  <a:lnTo>
                    <a:pt x="273" y="215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6688138" y="-1588"/>
              <a:ext cx="153988" cy="155575"/>
            </a:xfrm>
            <a:custGeom>
              <a:avLst/>
              <a:gdLst>
                <a:gd name="T0" fmla="*/ 60 w 97"/>
                <a:gd name="T1" fmla="*/ 60 h 98"/>
                <a:gd name="T2" fmla="*/ 97 w 97"/>
                <a:gd name="T3" fmla="*/ 98 h 98"/>
                <a:gd name="T4" fmla="*/ 97 w 97"/>
                <a:gd name="T5" fmla="*/ 40 h 98"/>
                <a:gd name="T6" fmla="*/ 89 w 97"/>
                <a:gd name="T7" fmla="*/ 31 h 98"/>
                <a:gd name="T8" fmla="*/ 58 w 97"/>
                <a:gd name="T9" fmla="*/ 0 h 98"/>
                <a:gd name="T10" fmla="*/ 0 w 97"/>
                <a:gd name="T11" fmla="*/ 0 h 98"/>
                <a:gd name="T12" fmla="*/ 60 w 97"/>
                <a:gd name="T13" fmla="*/ 6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98">
                  <a:moveTo>
                    <a:pt x="60" y="60"/>
                  </a:moveTo>
                  <a:lnTo>
                    <a:pt x="97" y="98"/>
                  </a:lnTo>
                  <a:lnTo>
                    <a:pt x="97" y="40"/>
                  </a:lnTo>
                  <a:lnTo>
                    <a:pt x="89" y="31"/>
                  </a:lnTo>
                  <a:lnTo>
                    <a:pt x="58" y="0"/>
                  </a:lnTo>
                  <a:lnTo>
                    <a:pt x="0" y="0"/>
                  </a:lnTo>
                  <a:lnTo>
                    <a:pt x="60" y="60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Freeform 32"/>
          <p:cNvSpPr>
            <a:spLocks noEditPoints="1"/>
          </p:cNvSpPr>
          <p:nvPr/>
        </p:nvSpPr>
        <p:spPr bwMode="auto">
          <a:xfrm>
            <a:off x="2956040" y="4346575"/>
            <a:ext cx="155575" cy="155575"/>
          </a:xfrm>
          <a:custGeom>
            <a:avLst/>
            <a:gdLst>
              <a:gd name="T0" fmla="*/ 93 w 186"/>
              <a:gd name="T1" fmla="*/ 187 h 187"/>
              <a:gd name="T2" fmla="*/ 0 w 186"/>
              <a:gd name="T3" fmla="*/ 93 h 187"/>
              <a:gd name="T4" fmla="*/ 93 w 186"/>
              <a:gd name="T5" fmla="*/ 0 h 187"/>
              <a:gd name="T6" fmla="*/ 186 w 186"/>
              <a:gd name="T7" fmla="*/ 93 h 187"/>
              <a:gd name="T8" fmla="*/ 93 w 186"/>
              <a:gd name="T9" fmla="*/ 187 h 187"/>
              <a:gd name="T10" fmla="*/ 93 w 186"/>
              <a:gd name="T11" fmla="*/ 32 h 187"/>
              <a:gd name="T12" fmla="*/ 32 w 186"/>
              <a:gd name="T13" fmla="*/ 93 h 187"/>
              <a:gd name="T14" fmla="*/ 93 w 186"/>
              <a:gd name="T15" fmla="*/ 155 h 187"/>
              <a:gd name="T16" fmla="*/ 154 w 186"/>
              <a:gd name="T17" fmla="*/ 93 h 187"/>
              <a:gd name="T18" fmla="*/ 93 w 186"/>
              <a:gd name="T19" fmla="*/ 32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6" h="187">
                <a:moveTo>
                  <a:pt x="93" y="187"/>
                </a:moveTo>
                <a:cubicBezTo>
                  <a:pt x="42" y="187"/>
                  <a:pt x="0" y="145"/>
                  <a:pt x="0" y="93"/>
                </a:cubicBezTo>
                <a:cubicBezTo>
                  <a:pt x="0" y="42"/>
                  <a:pt x="42" y="0"/>
                  <a:pt x="93" y="0"/>
                </a:cubicBezTo>
                <a:cubicBezTo>
                  <a:pt x="145" y="0"/>
                  <a:pt x="186" y="42"/>
                  <a:pt x="186" y="93"/>
                </a:cubicBezTo>
                <a:cubicBezTo>
                  <a:pt x="186" y="145"/>
                  <a:pt x="145" y="187"/>
                  <a:pt x="93" y="187"/>
                </a:cubicBezTo>
                <a:close/>
                <a:moveTo>
                  <a:pt x="93" y="32"/>
                </a:moveTo>
                <a:cubicBezTo>
                  <a:pt x="59" y="32"/>
                  <a:pt x="32" y="59"/>
                  <a:pt x="32" y="93"/>
                </a:cubicBezTo>
                <a:cubicBezTo>
                  <a:pt x="32" y="127"/>
                  <a:pt x="59" y="155"/>
                  <a:pt x="93" y="155"/>
                </a:cubicBezTo>
                <a:cubicBezTo>
                  <a:pt x="127" y="155"/>
                  <a:pt x="154" y="127"/>
                  <a:pt x="154" y="93"/>
                </a:cubicBezTo>
                <a:cubicBezTo>
                  <a:pt x="154" y="59"/>
                  <a:pt x="127" y="32"/>
                  <a:pt x="93" y="32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Oval 33"/>
          <p:cNvSpPr>
            <a:spLocks noChangeArrowheads="1"/>
          </p:cNvSpPr>
          <p:nvPr/>
        </p:nvSpPr>
        <p:spPr bwMode="auto">
          <a:xfrm>
            <a:off x="3203690" y="4587875"/>
            <a:ext cx="42863" cy="42863"/>
          </a:xfrm>
          <a:prstGeom prst="ellipse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1871777" y="4770437"/>
            <a:ext cx="42863" cy="41275"/>
          </a:xfrm>
          <a:prstGeom prst="ellipse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Freeform 35"/>
          <p:cNvSpPr/>
          <p:nvPr/>
        </p:nvSpPr>
        <p:spPr bwMode="auto">
          <a:xfrm>
            <a:off x="5595030" y="1082675"/>
            <a:ext cx="6592888" cy="5775325"/>
          </a:xfrm>
          <a:custGeom>
            <a:avLst/>
            <a:gdLst>
              <a:gd name="T0" fmla="*/ 4153 w 4153"/>
              <a:gd name="T1" fmla="*/ 3638 h 3638"/>
              <a:gd name="T2" fmla="*/ 0 w 4153"/>
              <a:gd name="T3" fmla="*/ 3638 h 3638"/>
              <a:gd name="T4" fmla="*/ 0 w 4153"/>
              <a:gd name="T5" fmla="*/ 2879 h 3638"/>
              <a:gd name="T6" fmla="*/ 4153 w 4153"/>
              <a:gd name="T7" fmla="*/ 0 h 3638"/>
              <a:gd name="T8" fmla="*/ 4153 w 4153"/>
              <a:gd name="T9" fmla="*/ 3638 h 3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3" h="3638">
                <a:moveTo>
                  <a:pt x="4153" y="3638"/>
                </a:moveTo>
                <a:lnTo>
                  <a:pt x="0" y="3638"/>
                </a:lnTo>
                <a:lnTo>
                  <a:pt x="0" y="2879"/>
                </a:lnTo>
                <a:lnTo>
                  <a:pt x="4153" y="0"/>
                </a:lnTo>
                <a:lnTo>
                  <a:pt x="4153" y="3638"/>
                </a:lnTo>
                <a:close/>
              </a:path>
            </a:pathLst>
          </a:custGeom>
          <a:solidFill>
            <a:srgbClr val="B5B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Freeform 36"/>
          <p:cNvSpPr>
            <a:spLocks noEditPoints="1"/>
          </p:cNvSpPr>
          <p:nvPr/>
        </p:nvSpPr>
        <p:spPr bwMode="auto">
          <a:xfrm>
            <a:off x="11274426" y="4044950"/>
            <a:ext cx="461963" cy="461963"/>
          </a:xfrm>
          <a:custGeom>
            <a:avLst/>
            <a:gdLst>
              <a:gd name="T0" fmla="*/ 277 w 554"/>
              <a:gd name="T1" fmla="*/ 0 h 555"/>
              <a:gd name="T2" fmla="*/ 0 w 554"/>
              <a:gd name="T3" fmla="*/ 277 h 555"/>
              <a:gd name="T4" fmla="*/ 277 w 554"/>
              <a:gd name="T5" fmla="*/ 555 h 555"/>
              <a:gd name="T6" fmla="*/ 554 w 554"/>
              <a:gd name="T7" fmla="*/ 277 h 555"/>
              <a:gd name="T8" fmla="*/ 277 w 554"/>
              <a:gd name="T9" fmla="*/ 0 h 555"/>
              <a:gd name="T10" fmla="*/ 277 w 554"/>
              <a:gd name="T11" fmla="*/ 471 h 555"/>
              <a:gd name="T12" fmla="*/ 83 w 554"/>
              <a:gd name="T13" fmla="*/ 277 h 555"/>
              <a:gd name="T14" fmla="*/ 277 w 554"/>
              <a:gd name="T15" fmla="*/ 84 h 555"/>
              <a:gd name="T16" fmla="*/ 470 w 554"/>
              <a:gd name="T17" fmla="*/ 277 h 555"/>
              <a:gd name="T18" fmla="*/ 277 w 554"/>
              <a:gd name="T19" fmla="*/ 471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4" h="555">
                <a:moveTo>
                  <a:pt x="277" y="0"/>
                </a:moveTo>
                <a:cubicBezTo>
                  <a:pt x="124" y="0"/>
                  <a:pt x="0" y="125"/>
                  <a:pt x="0" y="277"/>
                </a:cubicBezTo>
                <a:cubicBezTo>
                  <a:pt x="0" y="430"/>
                  <a:pt x="124" y="555"/>
                  <a:pt x="277" y="555"/>
                </a:cubicBezTo>
                <a:cubicBezTo>
                  <a:pt x="430" y="555"/>
                  <a:pt x="554" y="430"/>
                  <a:pt x="554" y="277"/>
                </a:cubicBezTo>
                <a:cubicBezTo>
                  <a:pt x="554" y="125"/>
                  <a:pt x="430" y="0"/>
                  <a:pt x="277" y="0"/>
                </a:cubicBezTo>
                <a:close/>
                <a:moveTo>
                  <a:pt x="277" y="471"/>
                </a:moveTo>
                <a:cubicBezTo>
                  <a:pt x="170" y="471"/>
                  <a:pt x="83" y="384"/>
                  <a:pt x="83" y="277"/>
                </a:cubicBezTo>
                <a:cubicBezTo>
                  <a:pt x="83" y="171"/>
                  <a:pt x="170" y="84"/>
                  <a:pt x="277" y="84"/>
                </a:cubicBezTo>
                <a:cubicBezTo>
                  <a:pt x="384" y="84"/>
                  <a:pt x="470" y="171"/>
                  <a:pt x="470" y="277"/>
                </a:cubicBezTo>
                <a:cubicBezTo>
                  <a:pt x="470" y="384"/>
                  <a:pt x="384" y="471"/>
                  <a:pt x="277" y="471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Freeform 37"/>
          <p:cNvSpPr>
            <a:spLocks noEditPoints="1"/>
          </p:cNvSpPr>
          <p:nvPr/>
        </p:nvSpPr>
        <p:spPr bwMode="auto">
          <a:xfrm>
            <a:off x="11274426" y="3406775"/>
            <a:ext cx="461963" cy="461963"/>
          </a:xfrm>
          <a:custGeom>
            <a:avLst/>
            <a:gdLst>
              <a:gd name="T0" fmla="*/ 277 w 554"/>
              <a:gd name="T1" fmla="*/ 0 h 554"/>
              <a:gd name="T2" fmla="*/ 0 w 554"/>
              <a:gd name="T3" fmla="*/ 277 h 554"/>
              <a:gd name="T4" fmla="*/ 277 w 554"/>
              <a:gd name="T5" fmla="*/ 554 h 554"/>
              <a:gd name="T6" fmla="*/ 554 w 554"/>
              <a:gd name="T7" fmla="*/ 277 h 554"/>
              <a:gd name="T8" fmla="*/ 277 w 554"/>
              <a:gd name="T9" fmla="*/ 0 h 554"/>
              <a:gd name="T10" fmla="*/ 277 w 554"/>
              <a:gd name="T11" fmla="*/ 470 h 554"/>
              <a:gd name="T12" fmla="*/ 83 w 554"/>
              <a:gd name="T13" fmla="*/ 277 h 554"/>
              <a:gd name="T14" fmla="*/ 277 w 554"/>
              <a:gd name="T15" fmla="*/ 83 h 554"/>
              <a:gd name="T16" fmla="*/ 470 w 554"/>
              <a:gd name="T17" fmla="*/ 277 h 554"/>
              <a:gd name="T18" fmla="*/ 277 w 554"/>
              <a:gd name="T19" fmla="*/ 470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4" h="554">
                <a:moveTo>
                  <a:pt x="277" y="0"/>
                </a:moveTo>
                <a:cubicBezTo>
                  <a:pt x="124" y="0"/>
                  <a:pt x="0" y="124"/>
                  <a:pt x="0" y="277"/>
                </a:cubicBezTo>
                <a:cubicBezTo>
                  <a:pt x="0" y="430"/>
                  <a:pt x="124" y="554"/>
                  <a:pt x="277" y="554"/>
                </a:cubicBezTo>
                <a:cubicBezTo>
                  <a:pt x="430" y="554"/>
                  <a:pt x="554" y="430"/>
                  <a:pt x="554" y="277"/>
                </a:cubicBezTo>
                <a:cubicBezTo>
                  <a:pt x="554" y="124"/>
                  <a:pt x="430" y="0"/>
                  <a:pt x="277" y="0"/>
                </a:cubicBezTo>
                <a:close/>
                <a:moveTo>
                  <a:pt x="277" y="470"/>
                </a:moveTo>
                <a:cubicBezTo>
                  <a:pt x="170" y="470"/>
                  <a:pt x="83" y="384"/>
                  <a:pt x="83" y="277"/>
                </a:cubicBezTo>
                <a:cubicBezTo>
                  <a:pt x="83" y="170"/>
                  <a:pt x="170" y="83"/>
                  <a:pt x="277" y="83"/>
                </a:cubicBezTo>
                <a:cubicBezTo>
                  <a:pt x="384" y="83"/>
                  <a:pt x="470" y="170"/>
                  <a:pt x="470" y="277"/>
                </a:cubicBezTo>
                <a:cubicBezTo>
                  <a:pt x="470" y="384"/>
                  <a:pt x="384" y="470"/>
                  <a:pt x="277" y="470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Freeform 38"/>
          <p:cNvSpPr>
            <a:spLocks noEditPoints="1"/>
          </p:cNvSpPr>
          <p:nvPr/>
        </p:nvSpPr>
        <p:spPr bwMode="auto">
          <a:xfrm>
            <a:off x="11274426" y="2767013"/>
            <a:ext cx="461963" cy="461963"/>
          </a:xfrm>
          <a:custGeom>
            <a:avLst/>
            <a:gdLst>
              <a:gd name="T0" fmla="*/ 277 w 554"/>
              <a:gd name="T1" fmla="*/ 554 h 554"/>
              <a:gd name="T2" fmla="*/ 460 w 554"/>
              <a:gd name="T3" fmla="*/ 485 h 554"/>
              <a:gd name="T4" fmla="*/ 554 w 554"/>
              <a:gd name="T5" fmla="*/ 277 h 554"/>
              <a:gd name="T6" fmla="*/ 277 w 554"/>
              <a:gd name="T7" fmla="*/ 0 h 554"/>
              <a:gd name="T8" fmla="*/ 100 w 554"/>
              <a:gd name="T9" fmla="*/ 64 h 554"/>
              <a:gd name="T10" fmla="*/ 0 w 554"/>
              <a:gd name="T11" fmla="*/ 277 h 554"/>
              <a:gd name="T12" fmla="*/ 277 w 554"/>
              <a:gd name="T13" fmla="*/ 554 h 554"/>
              <a:gd name="T14" fmla="*/ 470 w 554"/>
              <a:gd name="T15" fmla="*/ 277 h 554"/>
              <a:gd name="T16" fmla="*/ 433 w 554"/>
              <a:gd name="T17" fmla="*/ 392 h 554"/>
              <a:gd name="T18" fmla="*/ 180 w 554"/>
              <a:gd name="T19" fmla="*/ 110 h 554"/>
              <a:gd name="T20" fmla="*/ 277 w 554"/>
              <a:gd name="T21" fmla="*/ 84 h 554"/>
              <a:gd name="T22" fmla="*/ 470 w 554"/>
              <a:gd name="T23" fmla="*/ 277 h 554"/>
              <a:gd name="T24" fmla="*/ 118 w 554"/>
              <a:gd name="T25" fmla="*/ 166 h 554"/>
              <a:gd name="T26" fmla="*/ 370 w 554"/>
              <a:gd name="T27" fmla="*/ 447 h 554"/>
              <a:gd name="T28" fmla="*/ 277 w 554"/>
              <a:gd name="T29" fmla="*/ 471 h 554"/>
              <a:gd name="T30" fmla="*/ 83 w 554"/>
              <a:gd name="T31" fmla="*/ 277 h 554"/>
              <a:gd name="T32" fmla="*/ 118 w 554"/>
              <a:gd name="T33" fmla="*/ 166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54" h="554">
                <a:moveTo>
                  <a:pt x="277" y="554"/>
                </a:moveTo>
                <a:cubicBezTo>
                  <a:pt x="344" y="554"/>
                  <a:pt x="409" y="530"/>
                  <a:pt x="460" y="485"/>
                </a:cubicBezTo>
                <a:cubicBezTo>
                  <a:pt x="520" y="433"/>
                  <a:pt x="554" y="357"/>
                  <a:pt x="554" y="277"/>
                </a:cubicBezTo>
                <a:cubicBezTo>
                  <a:pt x="554" y="124"/>
                  <a:pt x="430" y="0"/>
                  <a:pt x="277" y="0"/>
                </a:cubicBezTo>
                <a:cubicBezTo>
                  <a:pt x="212" y="0"/>
                  <a:pt x="150" y="23"/>
                  <a:pt x="100" y="64"/>
                </a:cubicBezTo>
                <a:cubicBezTo>
                  <a:pt x="36" y="117"/>
                  <a:pt x="0" y="194"/>
                  <a:pt x="0" y="277"/>
                </a:cubicBezTo>
                <a:cubicBezTo>
                  <a:pt x="0" y="430"/>
                  <a:pt x="124" y="554"/>
                  <a:pt x="277" y="554"/>
                </a:cubicBezTo>
                <a:close/>
                <a:moveTo>
                  <a:pt x="470" y="277"/>
                </a:moveTo>
                <a:cubicBezTo>
                  <a:pt x="470" y="319"/>
                  <a:pt x="457" y="359"/>
                  <a:pt x="433" y="392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209" y="93"/>
                  <a:pt x="243" y="84"/>
                  <a:pt x="277" y="84"/>
                </a:cubicBezTo>
                <a:cubicBezTo>
                  <a:pt x="384" y="84"/>
                  <a:pt x="470" y="171"/>
                  <a:pt x="470" y="277"/>
                </a:cubicBezTo>
                <a:close/>
                <a:moveTo>
                  <a:pt x="118" y="166"/>
                </a:moveTo>
                <a:cubicBezTo>
                  <a:pt x="370" y="447"/>
                  <a:pt x="370" y="447"/>
                  <a:pt x="370" y="447"/>
                </a:cubicBezTo>
                <a:cubicBezTo>
                  <a:pt x="341" y="462"/>
                  <a:pt x="310" y="471"/>
                  <a:pt x="277" y="471"/>
                </a:cubicBezTo>
                <a:cubicBezTo>
                  <a:pt x="170" y="471"/>
                  <a:pt x="83" y="384"/>
                  <a:pt x="83" y="277"/>
                </a:cubicBezTo>
                <a:cubicBezTo>
                  <a:pt x="83" y="237"/>
                  <a:pt x="96" y="198"/>
                  <a:pt x="118" y="166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11471276" y="4079875"/>
            <a:ext cx="69850" cy="392113"/>
          </a:xfrm>
          <a:prstGeom prst="rect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Freeform 40"/>
          <p:cNvSpPr>
            <a:spLocks noEditPoints="1"/>
          </p:cNvSpPr>
          <p:nvPr/>
        </p:nvSpPr>
        <p:spPr bwMode="auto">
          <a:xfrm>
            <a:off x="9053513" y="5668963"/>
            <a:ext cx="406400" cy="406400"/>
          </a:xfrm>
          <a:custGeom>
            <a:avLst/>
            <a:gdLst>
              <a:gd name="T0" fmla="*/ 244 w 487"/>
              <a:gd name="T1" fmla="*/ 487 h 487"/>
              <a:gd name="T2" fmla="*/ 0 w 487"/>
              <a:gd name="T3" fmla="*/ 243 h 487"/>
              <a:gd name="T4" fmla="*/ 244 w 487"/>
              <a:gd name="T5" fmla="*/ 0 h 487"/>
              <a:gd name="T6" fmla="*/ 487 w 487"/>
              <a:gd name="T7" fmla="*/ 243 h 487"/>
              <a:gd name="T8" fmla="*/ 244 w 487"/>
              <a:gd name="T9" fmla="*/ 487 h 487"/>
              <a:gd name="T10" fmla="*/ 244 w 487"/>
              <a:gd name="T11" fmla="*/ 83 h 487"/>
              <a:gd name="T12" fmla="*/ 84 w 487"/>
              <a:gd name="T13" fmla="*/ 243 h 487"/>
              <a:gd name="T14" fmla="*/ 244 w 487"/>
              <a:gd name="T15" fmla="*/ 404 h 487"/>
              <a:gd name="T16" fmla="*/ 404 w 487"/>
              <a:gd name="T17" fmla="*/ 243 h 487"/>
              <a:gd name="T18" fmla="*/ 244 w 487"/>
              <a:gd name="T19" fmla="*/ 83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7" h="487">
                <a:moveTo>
                  <a:pt x="244" y="487"/>
                </a:moveTo>
                <a:cubicBezTo>
                  <a:pt x="109" y="487"/>
                  <a:pt x="0" y="378"/>
                  <a:pt x="0" y="243"/>
                </a:cubicBezTo>
                <a:cubicBezTo>
                  <a:pt x="0" y="109"/>
                  <a:pt x="109" y="0"/>
                  <a:pt x="244" y="0"/>
                </a:cubicBezTo>
                <a:cubicBezTo>
                  <a:pt x="378" y="0"/>
                  <a:pt x="487" y="109"/>
                  <a:pt x="487" y="243"/>
                </a:cubicBezTo>
                <a:cubicBezTo>
                  <a:pt x="487" y="378"/>
                  <a:pt x="378" y="487"/>
                  <a:pt x="244" y="487"/>
                </a:cubicBezTo>
                <a:close/>
                <a:moveTo>
                  <a:pt x="244" y="83"/>
                </a:moveTo>
                <a:cubicBezTo>
                  <a:pt x="155" y="83"/>
                  <a:pt x="84" y="155"/>
                  <a:pt x="84" y="243"/>
                </a:cubicBezTo>
                <a:cubicBezTo>
                  <a:pt x="84" y="332"/>
                  <a:pt x="155" y="404"/>
                  <a:pt x="244" y="404"/>
                </a:cubicBezTo>
                <a:cubicBezTo>
                  <a:pt x="332" y="404"/>
                  <a:pt x="404" y="332"/>
                  <a:pt x="404" y="243"/>
                </a:cubicBezTo>
                <a:cubicBezTo>
                  <a:pt x="404" y="155"/>
                  <a:pt x="332" y="83"/>
                  <a:pt x="244" y="83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Freeform 41"/>
          <p:cNvSpPr>
            <a:spLocks noEditPoints="1"/>
          </p:cNvSpPr>
          <p:nvPr/>
        </p:nvSpPr>
        <p:spPr bwMode="auto">
          <a:xfrm>
            <a:off x="5216640" y="4492625"/>
            <a:ext cx="180975" cy="179388"/>
          </a:xfrm>
          <a:custGeom>
            <a:avLst/>
            <a:gdLst>
              <a:gd name="T0" fmla="*/ 108 w 216"/>
              <a:gd name="T1" fmla="*/ 215 h 215"/>
              <a:gd name="T2" fmla="*/ 0 w 216"/>
              <a:gd name="T3" fmla="*/ 107 h 215"/>
              <a:gd name="T4" fmla="*/ 108 w 216"/>
              <a:gd name="T5" fmla="*/ 0 h 215"/>
              <a:gd name="T6" fmla="*/ 216 w 216"/>
              <a:gd name="T7" fmla="*/ 107 h 215"/>
              <a:gd name="T8" fmla="*/ 108 w 216"/>
              <a:gd name="T9" fmla="*/ 215 h 215"/>
              <a:gd name="T10" fmla="*/ 108 w 216"/>
              <a:gd name="T11" fmla="*/ 83 h 215"/>
              <a:gd name="T12" fmla="*/ 84 w 216"/>
              <a:gd name="T13" fmla="*/ 107 h 215"/>
              <a:gd name="T14" fmla="*/ 108 w 216"/>
              <a:gd name="T15" fmla="*/ 132 h 215"/>
              <a:gd name="T16" fmla="*/ 133 w 216"/>
              <a:gd name="T17" fmla="*/ 107 h 215"/>
              <a:gd name="T18" fmla="*/ 108 w 216"/>
              <a:gd name="T19" fmla="*/ 8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6" h="215">
                <a:moveTo>
                  <a:pt x="108" y="215"/>
                </a:moveTo>
                <a:cubicBezTo>
                  <a:pt x="49" y="215"/>
                  <a:pt x="0" y="167"/>
                  <a:pt x="0" y="107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7"/>
                </a:cubicBezTo>
                <a:cubicBezTo>
                  <a:pt x="216" y="167"/>
                  <a:pt x="168" y="215"/>
                  <a:pt x="108" y="215"/>
                </a:cubicBezTo>
                <a:close/>
                <a:moveTo>
                  <a:pt x="108" y="83"/>
                </a:moveTo>
                <a:cubicBezTo>
                  <a:pt x="95" y="83"/>
                  <a:pt x="84" y="94"/>
                  <a:pt x="84" y="107"/>
                </a:cubicBezTo>
                <a:cubicBezTo>
                  <a:pt x="84" y="121"/>
                  <a:pt x="95" y="132"/>
                  <a:pt x="108" y="132"/>
                </a:cubicBezTo>
                <a:cubicBezTo>
                  <a:pt x="122" y="132"/>
                  <a:pt x="133" y="121"/>
                  <a:pt x="133" y="107"/>
                </a:cubicBezTo>
                <a:cubicBezTo>
                  <a:pt x="133" y="94"/>
                  <a:pt x="122" y="83"/>
                  <a:pt x="108" y="83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Oval 42"/>
          <p:cNvSpPr>
            <a:spLocks noChangeArrowheads="1"/>
          </p:cNvSpPr>
          <p:nvPr/>
        </p:nvSpPr>
        <p:spPr bwMode="auto">
          <a:xfrm>
            <a:off x="8172451" y="6172200"/>
            <a:ext cx="111125" cy="109538"/>
          </a:xfrm>
          <a:prstGeom prst="ellipse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Oval 43"/>
          <p:cNvSpPr>
            <a:spLocks noChangeArrowheads="1"/>
          </p:cNvSpPr>
          <p:nvPr/>
        </p:nvSpPr>
        <p:spPr bwMode="auto">
          <a:xfrm>
            <a:off x="6319838" y="2339975"/>
            <a:ext cx="111125" cy="111125"/>
          </a:xfrm>
          <a:prstGeom prst="ellipse">
            <a:avLst/>
          </a:pr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Freeform 44"/>
          <p:cNvSpPr>
            <a:spLocks noEditPoints="1"/>
          </p:cNvSpPr>
          <p:nvPr/>
        </p:nvSpPr>
        <p:spPr bwMode="auto">
          <a:xfrm>
            <a:off x="2117840" y="4200525"/>
            <a:ext cx="271463" cy="271463"/>
          </a:xfrm>
          <a:custGeom>
            <a:avLst/>
            <a:gdLst>
              <a:gd name="T0" fmla="*/ 162 w 324"/>
              <a:gd name="T1" fmla="*/ 324 h 324"/>
              <a:gd name="T2" fmla="*/ 0 w 324"/>
              <a:gd name="T3" fmla="*/ 162 h 324"/>
              <a:gd name="T4" fmla="*/ 162 w 324"/>
              <a:gd name="T5" fmla="*/ 0 h 324"/>
              <a:gd name="T6" fmla="*/ 324 w 324"/>
              <a:gd name="T7" fmla="*/ 162 h 324"/>
              <a:gd name="T8" fmla="*/ 162 w 324"/>
              <a:gd name="T9" fmla="*/ 324 h 324"/>
              <a:gd name="T10" fmla="*/ 162 w 324"/>
              <a:gd name="T11" fmla="*/ 83 h 324"/>
              <a:gd name="T12" fmla="*/ 83 w 324"/>
              <a:gd name="T13" fmla="*/ 162 h 324"/>
              <a:gd name="T14" fmla="*/ 162 w 324"/>
              <a:gd name="T15" fmla="*/ 240 h 324"/>
              <a:gd name="T16" fmla="*/ 240 w 324"/>
              <a:gd name="T17" fmla="*/ 162 h 324"/>
              <a:gd name="T18" fmla="*/ 162 w 324"/>
              <a:gd name="T19" fmla="*/ 83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4" h="324">
                <a:moveTo>
                  <a:pt x="162" y="324"/>
                </a:moveTo>
                <a:cubicBezTo>
                  <a:pt x="72" y="324"/>
                  <a:pt x="0" y="251"/>
                  <a:pt x="0" y="162"/>
                </a:cubicBezTo>
                <a:cubicBezTo>
                  <a:pt x="0" y="73"/>
                  <a:pt x="72" y="0"/>
                  <a:pt x="162" y="0"/>
                </a:cubicBezTo>
                <a:cubicBezTo>
                  <a:pt x="251" y="0"/>
                  <a:pt x="324" y="73"/>
                  <a:pt x="324" y="162"/>
                </a:cubicBezTo>
                <a:cubicBezTo>
                  <a:pt x="324" y="251"/>
                  <a:pt x="251" y="324"/>
                  <a:pt x="162" y="324"/>
                </a:cubicBezTo>
                <a:close/>
                <a:moveTo>
                  <a:pt x="162" y="83"/>
                </a:moveTo>
                <a:cubicBezTo>
                  <a:pt x="119" y="83"/>
                  <a:pt x="83" y="119"/>
                  <a:pt x="83" y="162"/>
                </a:cubicBezTo>
                <a:cubicBezTo>
                  <a:pt x="83" y="205"/>
                  <a:pt x="119" y="240"/>
                  <a:pt x="162" y="240"/>
                </a:cubicBezTo>
                <a:cubicBezTo>
                  <a:pt x="205" y="240"/>
                  <a:pt x="240" y="205"/>
                  <a:pt x="240" y="162"/>
                </a:cubicBezTo>
                <a:cubicBezTo>
                  <a:pt x="240" y="119"/>
                  <a:pt x="205" y="83"/>
                  <a:pt x="162" y="83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Freeform 45"/>
          <p:cNvSpPr>
            <a:spLocks noEditPoints="1"/>
          </p:cNvSpPr>
          <p:nvPr/>
        </p:nvSpPr>
        <p:spPr bwMode="auto">
          <a:xfrm>
            <a:off x="7759701" y="4718050"/>
            <a:ext cx="296863" cy="296863"/>
          </a:xfrm>
          <a:custGeom>
            <a:avLst/>
            <a:gdLst>
              <a:gd name="T0" fmla="*/ 177 w 355"/>
              <a:gd name="T1" fmla="*/ 355 h 355"/>
              <a:gd name="T2" fmla="*/ 0 w 355"/>
              <a:gd name="T3" fmla="*/ 178 h 355"/>
              <a:gd name="T4" fmla="*/ 177 w 355"/>
              <a:gd name="T5" fmla="*/ 0 h 355"/>
              <a:gd name="T6" fmla="*/ 355 w 355"/>
              <a:gd name="T7" fmla="*/ 178 h 355"/>
              <a:gd name="T8" fmla="*/ 177 w 355"/>
              <a:gd name="T9" fmla="*/ 355 h 355"/>
              <a:gd name="T10" fmla="*/ 177 w 355"/>
              <a:gd name="T11" fmla="*/ 84 h 355"/>
              <a:gd name="T12" fmla="*/ 83 w 355"/>
              <a:gd name="T13" fmla="*/ 178 h 355"/>
              <a:gd name="T14" fmla="*/ 177 w 355"/>
              <a:gd name="T15" fmla="*/ 272 h 355"/>
              <a:gd name="T16" fmla="*/ 271 w 355"/>
              <a:gd name="T17" fmla="*/ 178 h 355"/>
              <a:gd name="T18" fmla="*/ 177 w 355"/>
              <a:gd name="T19" fmla="*/ 84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5" h="355">
                <a:moveTo>
                  <a:pt x="177" y="355"/>
                </a:moveTo>
                <a:cubicBezTo>
                  <a:pt x="79" y="355"/>
                  <a:pt x="0" y="275"/>
                  <a:pt x="0" y="178"/>
                </a:cubicBezTo>
                <a:cubicBezTo>
                  <a:pt x="0" y="80"/>
                  <a:pt x="79" y="0"/>
                  <a:pt x="177" y="0"/>
                </a:cubicBezTo>
                <a:cubicBezTo>
                  <a:pt x="275" y="0"/>
                  <a:pt x="355" y="80"/>
                  <a:pt x="355" y="178"/>
                </a:cubicBezTo>
                <a:cubicBezTo>
                  <a:pt x="355" y="275"/>
                  <a:pt x="275" y="355"/>
                  <a:pt x="177" y="355"/>
                </a:cubicBezTo>
                <a:close/>
                <a:moveTo>
                  <a:pt x="177" y="84"/>
                </a:moveTo>
                <a:cubicBezTo>
                  <a:pt x="125" y="84"/>
                  <a:pt x="83" y="126"/>
                  <a:pt x="83" y="178"/>
                </a:cubicBezTo>
                <a:cubicBezTo>
                  <a:pt x="83" y="229"/>
                  <a:pt x="125" y="272"/>
                  <a:pt x="177" y="272"/>
                </a:cubicBezTo>
                <a:cubicBezTo>
                  <a:pt x="229" y="272"/>
                  <a:pt x="271" y="229"/>
                  <a:pt x="271" y="178"/>
                </a:cubicBezTo>
                <a:cubicBezTo>
                  <a:pt x="271" y="126"/>
                  <a:pt x="229" y="84"/>
                  <a:pt x="177" y="84"/>
                </a:cubicBez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任意多边形: 形状 128"/>
          <p:cNvSpPr/>
          <p:nvPr/>
        </p:nvSpPr>
        <p:spPr bwMode="auto">
          <a:xfrm>
            <a:off x="7872412" y="2184399"/>
            <a:ext cx="3165476" cy="4435476"/>
          </a:xfrm>
          <a:custGeom>
            <a:avLst/>
            <a:gdLst>
              <a:gd name="connsiteX0" fmla="*/ 2441576 w 3165476"/>
              <a:gd name="connsiteY0" fmla="*/ 0 h 4435476"/>
              <a:gd name="connsiteX1" fmla="*/ 3165476 w 3165476"/>
              <a:gd name="connsiteY1" fmla="*/ 4435475 h 4435476"/>
              <a:gd name="connsiteX2" fmla="*/ 1814361 w 3165476"/>
              <a:gd name="connsiteY2" fmla="*/ 1804523 h 4435476"/>
              <a:gd name="connsiteX3" fmla="*/ 1814360 w 3165476"/>
              <a:gd name="connsiteY3" fmla="*/ 1804525 h 4435476"/>
              <a:gd name="connsiteX4" fmla="*/ 3165475 w 3165476"/>
              <a:gd name="connsiteY4" fmla="*/ 4435476 h 4435476"/>
              <a:gd name="connsiteX5" fmla="*/ 17776 w 3165476"/>
              <a:gd name="connsiteY5" fmla="*/ 1743988 h 4435476"/>
              <a:gd name="connsiteX6" fmla="*/ 0 w 3165476"/>
              <a:gd name="connsiteY6" fmla="*/ 1743302 h 4435476"/>
              <a:gd name="connsiteX7" fmla="*/ 3903 w 3165476"/>
              <a:gd name="connsiteY7" fmla="*/ 1732126 h 4435476"/>
              <a:gd name="connsiteX8" fmla="*/ 0 w 3165476"/>
              <a:gd name="connsiteY8" fmla="*/ 1728788 h 4435476"/>
              <a:gd name="connsiteX9" fmla="*/ 5002 w 3165476"/>
              <a:gd name="connsiteY9" fmla="*/ 1728981 h 4435476"/>
              <a:gd name="connsiteX10" fmla="*/ 604837 w 3165476"/>
              <a:gd name="connsiteY10" fmla="*/ 11339 h 4435476"/>
              <a:gd name="connsiteX11" fmla="*/ 2436493 w 3165476"/>
              <a:gd name="connsiteY11" fmla="*/ 14505 h 443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65476" h="4435476">
                <a:moveTo>
                  <a:pt x="2441576" y="0"/>
                </a:moveTo>
                <a:lnTo>
                  <a:pt x="3165476" y="4435475"/>
                </a:lnTo>
                <a:lnTo>
                  <a:pt x="1814361" y="1804523"/>
                </a:lnTo>
                <a:lnTo>
                  <a:pt x="1814360" y="1804525"/>
                </a:lnTo>
                <a:lnTo>
                  <a:pt x="3165475" y="4435476"/>
                </a:lnTo>
                <a:lnTo>
                  <a:pt x="17776" y="1743988"/>
                </a:lnTo>
                <a:lnTo>
                  <a:pt x="0" y="1743302"/>
                </a:lnTo>
                <a:lnTo>
                  <a:pt x="3903" y="1732126"/>
                </a:lnTo>
                <a:lnTo>
                  <a:pt x="0" y="1728788"/>
                </a:lnTo>
                <a:lnTo>
                  <a:pt x="5002" y="1728981"/>
                </a:lnTo>
                <a:lnTo>
                  <a:pt x="604837" y="11339"/>
                </a:lnTo>
                <a:lnTo>
                  <a:pt x="2436493" y="14505"/>
                </a:lnTo>
                <a:close/>
              </a:path>
            </a:pathLst>
          </a:custGeom>
          <a:solidFill>
            <a:srgbClr val="878B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Freeform 49"/>
          <p:cNvSpPr/>
          <p:nvPr/>
        </p:nvSpPr>
        <p:spPr bwMode="auto">
          <a:xfrm>
            <a:off x="3032126" y="2228850"/>
            <a:ext cx="220663" cy="222250"/>
          </a:xfrm>
          <a:custGeom>
            <a:avLst/>
            <a:gdLst>
              <a:gd name="T0" fmla="*/ 139 w 139"/>
              <a:gd name="T1" fmla="*/ 48 h 140"/>
              <a:gd name="T2" fmla="*/ 91 w 139"/>
              <a:gd name="T3" fmla="*/ 48 h 140"/>
              <a:gd name="T4" fmla="*/ 91 w 139"/>
              <a:gd name="T5" fmla="*/ 0 h 140"/>
              <a:gd name="T6" fmla="*/ 48 w 139"/>
              <a:gd name="T7" fmla="*/ 0 h 140"/>
              <a:gd name="T8" fmla="*/ 48 w 139"/>
              <a:gd name="T9" fmla="*/ 48 h 140"/>
              <a:gd name="T10" fmla="*/ 0 w 139"/>
              <a:gd name="T11" fmla="*/ 48 h 140"/>
              <a:gd name="T12" fmla="*/ 0 w 139"/>
              <a:gd name="T13" fmla="*/ 92 h 140"/>
              <a:gd name="T14" fmla="*/ 48 w 139"/>
              <a:gd name="T15" fmla="*/ 92 h 140"/>
              <a:gd name="T16" fmla="*/ 48 w 139"/>
              <a:gd name="T17" fmla="*/ 140 h 140"/>
              <a:gd name="T18" fmla="*/ 91 w 139"/>
              <a:gd name="T19" fmla="*/ 140 h 140"/>
              <a:gd name="T20" fmla="*/ 91 w 139"/>
              <a:gd name="T21" fmla="*/ 92 h 140"/>
              <a:gd name="T22" fmla="*/ 139 w 139"/>
              <a:gd name="T23" fmla="*/ 92 h 140"/>
              <a:gd name="T24" fmla="*/ 139 w 139"/>
              <a:gd name="T25" fmla="*/ 4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9" h="140">
                <a:moveTo>
                  <a:pt x="139" y="48"/>
                </a:moveTo>
                <a:lnTo>
                  <a:pt x="91" y="48"/>
                </a:lnTo>
                <a:lnTo>
                  <a:pt x="91" y="0"/>
                </a:lnTo>
                <a:lnTo>
                  <a:pt x="48" y="0"/>
                </a:lnTo>
                <a:lnTo>
                  <a:pt x="48" y="48"/>
                </a:lnTo>
                <a:lnTo>
                  <a:pt x="0" y="48"/>
                </a:lnTo>
                <a:lnTo>
                  <a:pt x="0" y="92"/>
                </a:lnTo>
                <a:lnTo>
                  <a:pt x="48" y="92"/>
                </a:lnTo>
                <a:lnTo>
                  <a:pt x="48" y="140"/>
                </a:lnTo>
                <a:lnTo>
                  <a:pt x="91" y="140"/>
                </a:lnTo>
                <a:lnTo>
                  <a:pt x="91" y="92"/>
                </a:lnTo>
                <a:lnTo>
                  <a:pt x="139" y="92"/>
                </a:lnTo>
                <a:lnTo>
                  <a:pt x="139" y="48"/>
                </a:ln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Freeform 50"/>
          <p:cNvSpPr/>
          <p:nvPr/>
        </p:nvSpPr>
        <p:spPr bwMode="auto">
          <a:xfrm>
            <a:off x="11393488" y="5434013"/>
            <a:ext cx="220663" cy="219075"/>
          </a:xfrm>
          <a:custGeom>
            <a:avLst/>
            <a:gdLst>
              <a:gd name="T0" fmla="*/ 139 w 139"/>
              <a:gd name="T1" fmla="*/ 47 h 138"/>
              <a:gd name="T2" fmla="*/ 92 w 139"/>
              <a:gd name="T3" fmla="*/ 47 h 138"/>
              <a:gd name="T4" fmla="*/ 92 w 139"/>
              <a:gd name="T5" fmla="*/ 0 h 138"/>
              <a:gd name="T6" fmla="*/ 48 w 139"/>
              <a:gd name="T7" fmla="*/ 0 h 138"/>
              <a:gd name="T8" fmla="*/ 48 w 139"/>
              <a:gd name="T9" fmla="*/ 47 h 138"/>
              <a:gd name="T10" fmla="*/ 0 w 139"/>
              <a:gd name="T11" fmla="*/ 47 h 138"/>
              <a:gd name="T12" fmla="*/ 0 w 139"/>
              <a:gd name="T13" fmla="*/ 91 h 138"/>
              <a:gd name="T14" fmla="*/ 48 w 139"/>
              <a:gd name="T15" fmla="*/ 91 h 138"/>
              <a:gd name="T16" fmla="*/ 48 w 139"/>
              <a:gd name="T17" fmla="*/ 138 h 138"/>
              <a:gd name="T18" fmla="*/ 92 w 139"/>
              <a:gd name="T19" fmla="*/ 138 h 138"/>
              <a:gd name="T20" fmla="*/ 92 w 139"/>
              <a:gd name="T21" fmla="*/ 91 h 138"/>
              <a:gd name="T22" fmla="*/ 139 w 139"/>
              <a:gd name="T23" fmla="*/ 91 h 138"/>
              <a:gd name="T24" fmla="*/ 139 w 139"/>
              <a:gd name="T25" fmla="*/ 47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9" h="138">
                <a:moveTo>
                  <a:pt x="139" y="47"/>
                </a:moveTo>
                <a:lnTo>
                  <a:pt x="92" y="47"/>
                </a:lnTo>
                <a:lnTo>
                  <a:pt x="92" y="0"/>
                </a:lnTo>
                <a:lnTo>
                  <a:pt x="48" y="0"/>
                </a:lnTo>
                <a:lnTo>
                  <a:pt x="48" y="47"/>
                </a:lnTo>
                <a:lnTo>
                  <a:pt x="0" y="47"/>
                </a:lnTo>
                <a:lnTo>
                  <a:pt x="0" y="91"/>
                </a:lnTo>
                <a:lnTo>
                  <a:pt x="48" y="91"/>
                </a:lnTo>
                <a:lnTo>
                  <a:pt x="48" y="138"/>
                </a:lnTo>
                <a:lnTo>
                  <a:pt x="92" y="138"/>
                </a:lnTo>
                <a:lnTo>
                  <a:pt x="92" y="91"/>
                </a:lnTo>
                <a:lnTo>
                  <a:pt x="139" y="91"/>
                </a:lnTo>
                <a:lnTo>
                  <a:pt x="139" y="47"/>
                </a:lnTo>
                <a:close/>
              </a:path>
            </a:pathLst>
          </a:custGeom>
          <a:solidFill>
            <a:srgbClr val="1E0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7708901" y="1398588"/>
            <a:ext cx="3255963" cy="4560888"/>
            <a:chOff x="7708901" y="1398588"/>
            <a:chExt cx="3255963" cy="4560888"/>
          </a:xfrm>
        </p:grpSpPr>
        <p:sp>
          <p:nvSpPr>
            <p:cNvPr id="54" name="Freeform 51"/>
            <p:cNvSpPr/>
            <p:nvPr/>
          </p:nvSpPr>
          <p:spPr bwMode="auto">
            <a:xfrm>
              <a:off x="9561513" y="1435100"/>
              <a:ext cx="1354138" cy="4437063"/>
            </a:xfrm>
            <a:custGeom>
              <a:avLst/>
              <a:gdLst>
                <a:gd name="T0" fmla="*/ 397 w 853"/>
                <a:gd name="T1" fmla="*/ 0 h 2795"/>
                <a:gd name="T2" fmla="*/ 853 w 853"/>
                <a:gd name="T3" fmla="*/ 2795 h 2795"/>
                <a:gd name="T4" fmla="*/ 0 w 853"/>
                <a:gd name="T5" fmla="*/ 1133 h 2795"/>
                <a:gd name="T6" fmla="*/ 397 w 853"/>
                <a:gd name="T7" fmla="*/ 0 h 2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3" h="2795">
                  <a:moveTo>
                    <a:pt x="397" y="0"/>
                  </a:moveTo>
                  <a:lnTo>
                    <a:pt x="853" y="2795"/>
                  </a:lnTo>
                  <a:lnTo>
                    <a:pt x="0" y="1133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9B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7748588" y="3163888"/>
              <a:ext cx="3167063" cy="2708275"/>
            </a:xfrm>
            <a:custGeom>
              <a:avLst/>
              <a:gdLst>
                <a:gd name="T0" fmla="*/ 1995 w 1995"/>
                <a:gd name="T1" fmla="*/ 1706 h 1706"/>
                <a:gd name="T2" fmla="*/ 0 w 1995"/>
                <a:gd name="T3" fmla="*/ 0 h 1706"/>
                <a:gd name="T4" fmla="*/ 1142 w 1995"/>
                <a:gd name="T5" fmla="*/ 44 h 1706"/>
                <a:gd name="T6" fmla="*/ 1995 w 1995"/>
                <a:gd name="T7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5" h="1706">
                  <a:moveTo>
                    <a:pt x="1995" y="1706"/>
                  </a:moveTo>
                  <a:lnTo>
                    <a:pt x="0" y="0"/>
                  </a:lnTo>
                  <a:lnTo>
                    <a:pt x="1142" y="44"/>
                  </a:lnTo>
                  <a:lnTo>
                    <a:pt x="1995" y="1706"/>
                  </a:lnTo>
                  <a:close/>
                </a:path>
              </a:pathLst>
            </a:custGeom>
            <a:solidFill>
              <a:srgbClr val="B5B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7748588" y="1433513"/>
              <a:ext cx="2443163" cy="1800225"/>
            </a:xfrm>
            <a:custGeom>
              <a:avLst/>
              <a:gdLst>
                <a:gd name="T0" fmla="*/ 1539 w 1539"/>
                <a:gd name="T1" fmla="*/ 1 h 1134"/>
                <a:gd name="T2" fmla="*/ 1142 w 1539"/>
                <a:gd name="T3" fmla="*/ 1134 h 1134"/>
                <a:gd name="T4" fmla="*/ 0 w 1539"/>
                <a:gd name="T5" fmla="*/ 1090 h 1134"/>
                <a:gd name="T6" fmla="*/ 382 w 1539"/>
                <a:gd name="T7" fmla="*/ 0 h 1134"/>
                <a:gd name="T8" fmla="*/ 1539 w 1539"/>
                <a:gd name="T9" fmla="*/ 1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9" h="1134">
                  <a:moveTo>
                    <a:pt x="1539" y="1"/>
                  </a:moveTo>
                  <a:lnTo>
                    <a:pt x="1142" y="1134"/>
                  </a:lnTo>
                  <a:lnTo>
                    <a:pt x="0" y="1090"/>
                  </a:lnTo>
                  <a:lnTo>
                    <a:pt x="382" y="0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A1D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54"/>
            <p:cNvSpPr>
              <a:spLocks noEditPoints="1"/>
            </p:cNvSpPr>
            <p:nvPr/>
          </p:nvSpPr>
          <p:spPr bwMode="auto">
            <a:xfrm>
              <a:off x="7708901" y="1398588"/>
              <a:ext cx="3255963" cy="4560888"/>
            </a:xfrm>
            <a:custGeom>
              <a:avLst/>
              <a:gdLst>
                <a:gd name="T0" fmla="*/ 1582 w 2051"/>
                <a:gd name="T1" fmla="*/ 1 h 2873"/>
                <a:gd name="T2" fmla="*/ 392 w 2051"/>
                <a:gd name="T3" fmla="*/ 0 h 2873"/>
                <a:gd name="T4" fmla="*/ 0 w 2051"/>
                <a:gd name="T5" fmla="*/ 1119 h 2873"/>
                <a:gd name="T6" fmla="*/ 2051 w 2051"/>
                <a:gd name="T7" fmla="*/ 2873 h 2873"/>
                <a:gd name="T8" fmla="*/ 1582 w 2051"/>
                <a:gd name="T9" fmla="*/ 1 h 2873"/>
                <a:gd name="T10" fmla="*/ 1153 w 2051"/>
                <a:gd name="T11" fmla="*/ 1178 h 2873"/>
                <a:gd name="T12" fmla="*/ 1949 w 2051"/>
                <a:gd name="T13" fmla="*/ 2729 h 2873"/>
                <a:gd name="T14" fmla="*/ 88 w 2051"/>
                <a:gd name="T15" fmla="*/ 1137 h 2873"/>
                <a:gd name="T16" fmla="*/ 1153 w 2051"/>
                <a:gd name="T17" fmla="*/ 1178 h 2873"/>
                <a:gd name="T18" fmla="*/ 1191 w 2051"/>
                <a:gd name="T19" fmla="*/ 1155 h 2873"/>
                <a:gd name="T20" fmla="*/ 1556 w 2051"/>
                <a:gd name="T21" fmla="*/ 112 h 2873"/>
                <a:gd name="T22" fmla="*/ 1976 w 2051"/>
                <a:gd name="T23" fmla="*/ 2684 h 2873"/>
                <a:gd name="T24" fmla="*/ 1191 w 2051"/>
                <a:gd name="T25" fmla="*/ 1155 h 2873"/>
                <a:gd name="T26" fmla="*/ 423 w 2051"/>
                <a:gd name="T27" fmla="*/ 44 h 2873"/>
                <a:gd name="T28" fmla="*/ 1533 w 2051"/>
                <a:gd name="T29" fmla="*/ 45 h 2873"/>
                <a:gd name="T30" fmla="*/ 1152 w 2051"/>
                <a:gd name="T31" fmla="*/ 1134 h 2873"/>
                <a:gd name="T32" fmla="*/ 56 w 2051"/>
                <a:gd name="T33" fmla="*/ 1092 h 2873"/>
                <a:gd name="T34" fmla="*/ 423 w 2051"/>
                <a:gd name="T35" fmla="*/ 44 h 2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51" h="2873">
                  <a:moveTo>
                    <a:pt x="1582" y="1"/>
                  </a:moveTo>
                  <a:lnTo>
                    <a:pt x="392" y="0"/>
                  </a:lnTo>
                  <a:lnTo>
                    <a:pt x="0" y="1119"/>
                  </a:lnTo>
                  <a:lnTo>
                    <a:pt x="2051" y="2873"/>
                  </a:lnTo>
                  <a:lnTo>
                    <a:pt x="1582" y="1"/>
                  </a:lnTo>
                  <a:close/>
                  <a:moveTo>
                    <a:pt x="1153" y="1178"/>
                  </a:moveTo>
                  <a:lnTo>
                    <a:pt x="1949" y="2729"/>
                  </a:lnTo>
                  <a:lnTo>
                    <a:pt x="88" y="1137"/>
                  </a:lnTo>
                  <a:lnTo>
                    <a:pt x="1153" y="1178"/>
                  </a:lnTo>
                  <a:close/>
                  <a:moveTo>
                    <a:pt x="1191" y="1155"/>
                  </a:moveTo>
                  <a:lnTo>
                    <a:pt x="1556" y="112"/>
                  </a:lnTo>
                  <a:lnTo>
                    <a:pt x="1976" y="2684"/>
                  </a:lnTo>
                  <a:lnTo>
                    <a:pt x="1191" y="1155"/>
                  </a:lnTo>
                  <a:close/>
                  <a:moveTo>
                    <a:pt x="423" y="44"/>
                  </a:moveTo>
                  <a:lnTo>
                    <a:pt x="1533" y="45"/>
                  </a:lnTo>
                  <a:lnTo>
                    <a:pt x="1152" y="1134"/>
                  </a:lnTo>
                  <a:lnTo>
                    <a:pt x="56" y="1092"/>
                  </a:lnTo>
                  <a:lnTo>
                    <a:pt x="423" y="44"/>
                  </a:lnTo>
                  <a:close/>
                </a:path>
              </a:pathLst>
            </a:custGeom>
            <a:solidFill>
              <a:srgbClr val="1E0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1" name="矩形 130"/>
          <p:cNvSpPr/>
          <p:nvPr/>
        </p:nvSpPr>
        <p:spPr>
          <a:xfrm>
            <a:off x="1320233" y="2721601"/>
            <a:ext cx="54042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6000" b="1" dirty="0">
                <a:solidFill>
                  <a:srgbClr val="3B4761"/>
                </a:solidFill>
                <a:cs typeface="+mn-ea"/>
                <a:sym typeface="+mn-lt"/>
              </a:rPr>
              <a:t>Thank  you </a:t>
            </a:r>
            <a:r>
              <a:rPr lang="zh-CN" altLang="en-US" sz="6000" b="1" dirty="0">
                <a:solidFill>
                  <a:srgbClr val="3B4761"/>
                </a:solidFill>
                <a:cs typeface="+mn-ea"/>
                <a:sym typeface="+mn-lt"/>
              </a:rPr>
              <a:t>！</a:t>
            </a:r>
            <a:endParaRPr lang="en-US" altLang="zh-CN" sz="6000" b="1" dirty="0">
              <a:solidFill>
                <a:srgbClr val="3B476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 userDrawn="1"/>
        </p:nvSpPr>
        <p:spPr>
          <a:xfrm>
            <a:off x="1277647" y="16700"/>
            <a:ext cx="334674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en-US" altLang="zh-CN" sz="3200" b="1" dirty="0">
                <a:solidFill>
                  <a:srgbClr val="3B4761"/>
                </a:solidFill>
                <a:cs typeface="+mn-ea"/>
                <a:sym typeface="+mn-lt"/>
              </a:rPr>
              <a:t>Summary</a:t>
            </a:r>
          </a:p>
        </p:txBody>
      </p:sp>
      <p:sp>
        <p:nvSpPr>
          <p:cNvPr id="2" name="Google Shape;131;p3"/>
          <p:cNvSpPr txBox="1"/>
          <p:nvPr/>
        </p:nvSpPr>
        <p:spPr>
          <a:xfrm>
            <a:off x="950090" y="1375059"/>
            <a:ext cx="4401300" cy="4375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Medium" panose="02000000000000000000"/>
              <a:buNone/>
              <a:defRPr sz="2100" b="0" i="0" u="none" strike="noStrike" cap="none">
                <a:solidFill>
                  <a:srgbClr val="595959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Medium" panose="02000000000000000000"/>
              <a:buNone/>
              <a:defRPr sz="2100" b="0" i="0" u="none" strike="noStrike" cap="none">
                <a:solidFill>
                  <a:srgbClr val="595959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Medium" panose="02000000000000000000"/>
              <a:buNone/>
              <a:defRPr sz="2100" b="0" i="0" u="none" strike="noStrike" cap="none">
                <a:solidFill>
                  <a:srgbClr val="595959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Medium" panose="02000000000000000000"/>
              <a:buNone/>
              <a:defRPr sz="2100" b="0" i="0" u="none" strike="noStrike" cap="none">
                <a:solidFill>
                  <a:srgbClr val="595959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Medium" panose="02000000000000000000"/>
              <a:buNone/>
              <a:defRPr sz="2100" b="0" i="0" u="none" strike="noStrike" cap="none">
                <a:solidFill>
                  <a:srgbClr val="595959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Medium" panose="02000000000000000000"/>
              <a:buNone/>
              <a:defRPr sz="2100" b="0" i="0" u="none" strike="noStrike" cap="none">
                <a:solidFill>
                  <a:srgbClr val="595959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Medium" panose="02000000000000000000"/>
              <a:buNone/>
              <a:defRPr sz="2100" b="0" i="0" u="none" strike="noStrike" cap="none">
                <a:solidFill>
                  <a:srgbClr val="595959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Medium" panose="02000000000000000000"/>
              <a:buNone/>
              <a:defRPr sz="2100" b="0" i="0" u="none" strike="noStrike" cap="none">
                <a:solidFill>
                  <a:srgbClr val="595959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Medium" panose="02000000000000000000"/>
              <a:buNone/>
              <a:defRPr sz="2100" b="0" i="0" u="none" strike="noStrike" cap="none">
                <a:solidFill>
                  <a:srgbClr val="595959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9pPr>
          </a:lstStyle>
          <a:p>
            <a:pPr marL="457200" lvl="0" indent="-36195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charset="0"/>
              <a:buChar char="l"/>
            </a:pPr>
            <a:r>
              <a:rPr lang="en-US" b="1" dirty="0">
                <a:latin typeface="+mn-lt"/>
                <a:cs typeface="+mn-lt"/>
              </a:rPr>
              <a:t>grade range: 6th-8th</a:t>
            </a:r>
          </a:p>
          <a:p>
            <a:pPr marL="457200" lvl="0" indent="-36195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charset="0"/>
              <a:buChar char="l"/>
            </a:pPr>
            <a:r>
              <a:rPr lang="en-US" b="1" dirty="0">
                <a:latin typeface="+mn-lt"/>
                <a:cs typeface="+mn-lt"/>
              </a:rPr>
              <a:t>group size: 2-4 students</a:t>
            </a:r>
          </a:p>
          <a:p>
            <a:pPr marL="457200" lvl="0" indent="-36195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charset="0"/>
              <a:buChar char="l"/>
            </a:pPr>
            <a:r>
              <a:rPr lang="en-US" b="1" dirty="0">
                <a:latin typeface="+mn-lt"/>
                <a:cs typeface="+mn-lt"/>
              </a:rPr>
              <a:t>active time: 1-2 hours</a:t>
            </a:r>
          </a:p>
          <a:p>
            <a:pPr marL="457200" lvl="0" indent="-36195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charset="0"/>
              <a:buChar char="l"/>
            </a:pPr>
            <a:r>
              <a:rPr lang="en-US" b="1" dirty="0">
                <a:latin typeface="+mn-lt"/>
                <a:cs typeface="+mn-lt"/>
              </a:rPr>
              <a:t>area of science:</a:t>
            </a:r>
          </a:p>
          <a:p>
            <a:pPr marL="895350" lvl="1" indent="-34290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lt"/>
              </a:rPr>
              <a:t>physics</a:t>
            </a:r>
          </a:p>
          <a:p>
            <a:pPr marL="895350" lvl="1" indent="-34290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cs typeface="+mn-lt"/>
              </a:rPr>
              <a:t>engineering challenge</a:t>
            </a:r>
          </a:p>
          <a:p>
            <a:pPr marL="95250" lvl="0" indent="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charset="0"/>
            </a:pPr>
            <a:endParaRPr b="1" dirty="0">
              <a:latin typeface="+mn-lt"/>
              <a:cs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b="1" dirty="0">
              <a:latin typeface="+mn-lt"/>
              <a:cs typeface="+mn-lt"/>
            </a:endParaRPr>
          </a:p>
        </p:txBody>
      </p:sp>
      <p:pic>
        <p:nvPicPr>
          <p:cNvPr id="3" name="Google Shape;125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38254" y="1158610"/>
            <a:ext cx="4833156" cy="38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F15FA-D689-C1C9-F7B1-5E7167747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421DF86E-12E2-92A4-0F3E-52AEB24A71AB}"/>
              </a:ext>
            </a:extLst>
          </p:cNvPr>
          <p:cNvSpPr/>
          <p:nvPr userDrawn="1"/>
        </p:nvSpPr>
        <p:spPr>
          <a:xfrm>
            <a:off x="1277647" y="16700"/>
            <a:ext cx="334674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en-US" altLang="zh-CN" sz="3200" b="1" dirty="0">
                <a:solidFill>
                  <a:srgbClr val="3B4761"/>
                </a:solidFill>
                <a:cs typeface="+mn-ea"/>
                <a:sym typeface="+mn-lt"/>
              </a:rPr>
              <a:t>Background</a:t>
            </a:r>
          </a:p>
        </p:txBody>
      </p:sp>
      <p:sp>
        <p:nvSpPr>
          <p:cNvPr id="4" name="Google Shape;132;p3">
            <a:extLst>
              <a:ext uri="{FF2B5EF4-FFF2-40B4-BE49-F238E27FC236}">
                <a16:creationId xmlns:a16="http://schemas.microsoft.com/office/drawing/2014/main" id="{E9DBE9FE-F0E0-8A03-B4CC-E9A7A14FF585}"/>
              </a:ext>
            </a:extLst>
          </p:cNvPr>
          <p:cNvSpPr txBox="1"/>
          <p:nvPr/>
        </p:nvSpPr>
        <p:spPr>
          <a:xfrm>
            <a:off x="0" y="1848742"/>
            <a:ext cx="7049612" cy="143954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edium" panose="02000000000000000000"/>
              <a:buChar char="●"/>
              <a:defRPr sz="17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○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■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●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○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■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●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○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■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9pPr>
          </a:lstStyle>
          <a:p>
            <a:pPr marL="120650" indent="0" algn="just"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+mn-lt"/>
                <a:cs typeface="+mn-lt"/>
              </a:rPr>
              <a:t>A catapult is a mechanical device that launches things by storing and releasing potential energy. Originally used in ancient warfare, catapults are now popular in education for teaching physics concepts like force and motion.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36CE68-8E73-D350-768D-137FF1435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12" y="1814558"/>
            <a:ext cx="4659097" cy="338128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0252C93-06DE-C5FF-FA85-90D0B42B13CB}"/>
              </a:ext>
            </a:extLst>
          </p:cNvPr>
          <p:cNvSpPr/>
          <p:nvPr/>
        </p:nvSpPr>
        <p:spPr>
          <a:xfrm>
            <a:off x="7264596" y="1848742"/>
            <a:ext cx="2862840" cy="227887"/>
          </a:xfrm>
          <a:prstGeom prst="rect">
            <a:avLst/>
          </a:prstGeom>
          <a:solidFill>
            <a:srgbClr val="D8E6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52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/>
          <p:nvPr/>
        </p:nvSpPr>
        <p:spPr>
          <a:xfrm>
            <a:off x="5355590" y="1727200"/>
            <a:ext cx="6836410" cy="143954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edium" panose="02000000000000000000"/>
              <a:buChar char="●"/>
              <a:defRPr sz="17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○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■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●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○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■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●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○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■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9pPr>
          </a:lstStyle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400" b="1" dirty="0">
                <a:solidFill>
                  <a:schemeClr val="tx1"/>
                </a:solidFill>
                <a:latin typeface="+mn-lt"/>
                <a:cs typeface="+mn-lt"/>
              </a:rPr>
              <a:t>Students will design and build a functional catapult using only basic materials such as paper and tape. However, there's an additional challenge to this classic activity. The catapult must be capable of launching a small object a certain distance while maintaining stability and structural integrity!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1277647" y="16700"/>
            <a:ext cx="334674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en-US" altLang="zh-CN" sz="3200" b="1" dirty="0">
                <a:solidFill>
                  <a:srgbClr val="3B4761"/>
                </a:solidFill>
                <a:cs typeface="+mn-ea"/>
                <a:sym typeface="+mn-lt"/>
              </a:rPr>
              <a:t>Overview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E75650-8561-1754-22F9-013632CC232F}"/>
              </a:ext>
            </a:extLst>
          </p:cNvPr>
          <p:cNvSpPr/>
          <p:nvPr/>
        </p:nvSpPr>
        <p:spPr>
          <a:xfrm rot="21014381">
            <a:off x="-2512044" y="-793278"/>
            <a:ext cx="7401583" cy="8969066"/>
          </a:xfrm>
          <a:prstGeom prst="rect">
            <a:avLst/>
          </a:prstGeom>
          <a:blipFill dpi="0" rotWithShape="0">
            <a:blip r:embed="rId3"/>
            <a:srcRect/>
            <a:stretch>
              <a:fillRect l="36000" t="31000" b="19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187960" y="1841500"/>
            <a:ext cx="11151235" cy="1587500"/>
          </a:xfrm>
          <a:prstGeom prst="rect">
            <a:avLst/>
          </a:prstGeom>
          <a:solidFill>
            <a:srgbClr val="B5B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690245" y="1678940"/>
            <a:ext cx="10079990" cy="143954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edium" panose="02000000000000000000"/>
              <a:buChar char="●"/>
              <a:defRPr sz="17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○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■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●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○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■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●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○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 panose="02000000000000000000"/>
              <a:buChar char="■"/>
              <a:defRPr sz="1500" b="0" i="0" u="none" strike="noStrike" cap="none">
                <a:solidFill>
                  <a:schemeClr val="accent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9pPr>
          </a:lstStyle>
          <a:p>
            <a:pPr marL="342900" lvl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698DC"/>
              </a:buClr>
              <a:buSzPts val="1700"/>
              <a:buFont typeface="Wingdings" panose="05000000000000000000" charset="0"/>
              <a:buChar char="l"/>
            </a:pPr>
            <a:r>
              <a:rPr lang="en-US" sz="2400" b="1">
                <a:solidFill>
                  <a:schemeClr val="tx1"/>
                </a:solidFill>
                <a:latin typeface="+mj-lt"/>
                <a:cs typeface="+mj-lt"/>
              </a:rPr>
              <a:t>Design and build a paper tower based on specific criteria.</a:t>
            </a:r>
          </a:p>
          <a:p>
            <a:pPr marL="342900" lvl="0" indent="-342900" algn="l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698DC"/>
              </a:buClr>
              <a:buSzPts val="1700"/>
              <a:buFont typeface="Wingdings" panose="05000000000000000000" charset="0"/>
              <a:buChar char="l"/>
            </a:pPr>
            <a:r>
              <a:rPr lang="en-US" sz="2400" b="1">
                <a:solidFill>
                  <a:schemeClr val="tx1"/>
                </a:solidFill>
                <a:latin typeface="+mj-lt"/>
                <a:cs typeface="+mj-lt"/>
              </a:rPr>
              <a:t>lteratively test and modify the tower to improve its performance.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1277647" y="16700"/>
            <a:ext cx="334674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rgbClr val="3B4761"/>
                </a:solidFill>
                <a:cs typeface="+mn-ea"/>
                <a:sym typeface="+mn-lt"/>
              </a:rPr>
              <a:t>Learning objects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921C5FD-78BF-1FAE-CBA0-30293482A657}"/>
              </a:ext>
            </a:extLst>
          </p:cNvPr>
          <p:cNvGrpSpPr/>
          <p:nvPr/>
        </p:nvGrpSpPr>
        <p:grpSpPr>
          <a:xfrm>
            <a:off x="3026697" y="16700"/>
            <a:ext cx="9243445" cy="6841300"/>
            <a:chOff x="3026697" y="16700"/>
            <a:chExt cx="9243445" cy="684130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1E9ACB2-8317-4829-33CB-77639DFF8ABA}"/>
                </a:ext>
              </a:extLst>
            </p:cNvPr>
            <p:cNvGrpSpPr/>
            <p:nvPr/>
          </p:nvGrpSpPr>
          <p:grpSpPr>
            <a:xfrm>
              <a:off x="3026697" y="16700"/>
              <a:ext cx="3044102" cy="6824600"/>
              <a:chOff x="3026697" y="16700"/>
              <a:chExt cx="3044102" cy="68246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CD730C2-A1A1-FC8B-BB38-8A4B80255A72}"/>
                  </a:ext>
                </a:extLst>
              </p:cNvPr>
              <p:cNvSpPr/>
              <p:nvPr/>
            </p:nvSpPr>
            <p:spPr>
              <a:xfrm>
                <a:off x="3026697" y="16700"/>
                <a:ext cx="3044102" cy="6824600"/>
              </a:xfrm>
              <a:prstGeom prst="rect">
                <a:avLst/>
              </a:prstGeom>
              <a:blipFill dpi="0" rotWithShape="1">
                <a:blip r:embed="rId3">
                  <a:alphaModFix amt="59000"/>
                </a:blip>
                <a:srcRect/>
                <a:stretch>
                  <a:fillRect l="13000" r="15000" b="46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FFB2BFF-422B-A719-2751-E1AAE4F547F2}"/>
                  </a:ext>
                </a:extLst>
              </p:cNvPr>
              <p:cNvSpPr txBox="1"/>
              <p:nvPr/>
            </p:nvSpPr>
            <p:spPr>
              <a:xfrm>
                <a:off x="3166102" y="4050737"/>
                <a:ext cx="2872851" cy="1685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3619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2100"/>
                  <a:buFont typeface="Wingdings" panose="05000000000000000000" charset="0"/>
                  <a:buChar char="l"/>
                  <a:tabLst/>
                  <a:defRPr/>
                </a:pPr>
                <a:r>
                  <a:rPr lang="en-US" altLang="zh-CN" sz="2100" b="1" dirty="0">
                    <a:solidFill>
                      <a:srgbClr val="595959"/>
                    </a:solidFill>
                    <a:ea typeface="Roboto Medium" panose="02000000000000000000"/>
                    <a:cs typeface="+mn-lt"/>
                    <a:sym typeface="Roboto Medium" panose="02000000000000000000"/>
                  </a:rPr>
                  <a:t>Rubber Bands </a:t>
                </a:r>
                <a:r>
                  <a:rPr lang="en-US" altLang="zh-CN" b="1" dirty="0">
                    <a:solidFill>
                      <a:srgbClr val="595959"/>
                    </a:solidFill>
                    <a:ea typeface="Roboto Medium" panose="02000000000000000000"/>
                    <a:cs typeface="+mn-lt"/>
                    <a:sym typeface="Roboto Medium" panose="02000000000000000000"/>
                  </a:rPr>
                  <a:t>– to create tension for launching.</a:t>
                </a:r>
              </a:p>
              <a:p>
                <a:endParaRPr lang="zh-CN" altLang="en-US" dirty="0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E925533-9ED3-7D17-94E1-4863EB2EC6BC}"/>
                </a:ext>
              </a:extLst>
            </p:cNvPr>
            <p:cNvGrpSpPr/>
            <p:nvPr/>
          </p:nvGrpSpPr>
          <p:grpSpPr>
            <a:xfrm>
              <a:off x="9027751" y="33400"/>
              <a:ext cx="3242391" cy="6824600"/>
              <a:chOff x="9027751" y="33400"/>
              <a:chExt cx="3242391" cy="6824600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8F410AA-8172-C036-5FCA-00D111EE0F77}"/>
                  </a:ext>
                </a:extLst>
              </p:cNvPr>
              <p:cNvSpPr/>
              <p:nvPr/>
            </p:nvSpPr>
            <p:spPr>
              <a:xfrm>
                <a:off x="9114901" y="33400"/>
                <a:ext cx="3044102" cy="6824600"/>
              </a:xfrm>
              <a:prstGeom prst="rect">
                <a:avLst/>
              </a:prstGeom>
              <a:blipFill dpi="0" rotWithShape="1">
                <a:blip r:embed="rId4">
                  <a:alphaModFix amt="59000"/>
                </a:blip>
                <a:srcRect/>
                <a:stretch>
                  <a:fillRect l="9000" t="6000" r="15000" b="56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Google Shape;131;p3"/>
              <p:cNvSpPr txBox="1"/>
              <p:nvPr/>
            </p:nvSpPr>
            <p:spPr>
              <a:xfrm>
                <a:off x="9027751" y="4207120"/>
                <a:ext cx="3242391" cy="16481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1900" tIns="121900" rIns="121900" bIns="1219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65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100"/>
                  <a:buFont typeface="Roboto Medium" panose="02000000000000000000"/>
                  <a:buNone/>
                  <a:defRPr sz="2100" b="0" i="0" u="none" strike="noStrike" cap="none">
                    <a:solidFill>
                      <a:srgbClr val="595959"/>
                    </a:solidFill>
                    <a:latin typeface="Roboto Medium" panose="02000000000000000000"/>
                    <a:ea typeface="Roboto Medium" panose="02000000000000000000"/>
                    <a:cs typeface="Roboto Medium" panose="02000000000000000000"/>
                    <a:sym typeface="Roboto Medium" panose="02000000000000000000"/>
                  </a:defRPr>
                </a:lvl1pPr>
                <a:lvl2pPr marL="914400" marR="0" lvl="1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100"/>
                  <a:buFont typeface="Roboto Medium" panose="02000000000000000000"/>
                  <a:buNone/>
                  <a:defRPr sz="2100" b="0" i="0" u="none" strike="noStrike" cap="none">
                    <a:solidFill>
                      <a:srgbClr val="595959"/>
                    </a:solidFill>
                    <a:latin typeface="Roboto Medium" panose="02000000000000000000"/>
                    <a:ea typeface="Roboto Medium" panose="02000000000000000000"/>
                    <a:cs typeface="Roboto Medium" panose="02000000000000000000"/>
                    <a:sym typeface="Roboto Medium" panose="02000000000000000000"/>
                  </a:defRPr>
                </a:lvl2pPr>
                <a:lvl3pPr marL="1371600" marR="0" lvl="2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100"/>
                  <a:buFont typeface="Roboto Medium" panose="02000000000000000000"/>
                  <a:buNone/>
                  <a:defRPr sz="2100" b="0" i="0" u="none" strike="noStrike" cap="none">
                    <a:solidFill>
                      <a:srgbClr val="595959"/>
                    </a:solidFill>
                    <a:latin typeface="Roboto Medium" panose="02000000000000000000"/>
                    <a:ea typeface="Roboto Medium" panose="02000000000000000000"/>
                    <a:cs typeface="Roboto Medium" panose="02000000000000000000"/>
                    <a:sym typeface="Roboto Medium" panose="02000000000000000000"/>
                  </a:defRPr>
                </a:lvl3pPr>
                <a:lvl4pPr marL="1828800" marR="0" lvl="3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100"/>
                  <a:buFont typeface="Roboto Medium" panose="02000000000000000000"/>
                  <a:buNone/>
                  <a:defRPr sz="2100" b="0" i="0" u="none" strike="noStrike" cap="none">
                    <a:solidFill>
                      <a:srgbClr val="595959"/>
                    </a:solidFill>
                    <a:latin typeface="Roboto Medium" panose="02000000000000000000"/>
                    <a:ea typeface="Roboto Medium" panose="02000000000000000000"/>
                    <a:cs typeface="Roboto Medium" panose="02000000000000000000"/>
                    <a:sym typeface="Roboto Medium" panose="02000000000000000000"/>
                  </a:defRPr>
                </a:lvl4pPr>
                <a:lvl5pPr marL="2286000" marR="0" lvl="4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100"/>
                  <a:buFont typeface="Roboto Medium" panose="02000000000000000000"/>
                  <a:buNone/>
                  <a:defRPr sz="2100" b="0" i="0" u="none" strike="noStrike" cap="none">
                    <a:solidFill>
                      <a:srgbClr val="595959"/>
                    </a:solidFill>
                    <a:latin typeface="Roboto Medium" panose="02000000000000000000"/>
                    <a:ea typeface="Roboto Medium" panose="02000000000000000000"/>
                    <a:cs typeface="Roboto Medium" panose="02000000000000000000"/>
                    <a:sym typeface="Roboto Medium" panose="02000000000000000000"/>
                  </a:defRPr>
                </a:lvl5pPr>
                <a:lvl6pPr marL="2743200" marR="0" lvl="5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100"/>
                  <a:buFont typeface="Roboto Medium" panose="02000000000000000000"/>
                  <a:buNone/>
                  <a:defRPr sz="2100" b="0" i="0" u="none" strike="noStrike" cap="none">
                    <a:solidFill>
                      <a:srgbClr val="595959"/>
                    </a:solidFill>
                    <a:latin typeface="Roboto Medium" panose="02000000000000000000"/>
                    <a:ea typeface="Roboto Medium" panose="02000000000000000000"/>
                    <a:cs typeface="Roboto Medium" panose="02000000000000000000"/>
                    <a:sym typeface="Roboto Medium" panose="02000000000000000000"/>
                  </a:defRPr>
                </a:lvl6pPr>
                <a:lvl7pPr marL="3200400" marR="0" lvl="6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100"/>
                  <a:buFont typeface="Roboto Medium" panose="02000000000000000000"/>
                  <a:buNone/>
                  <a:defRPr sz="2100" b="0" i="0" u="none" strike="noStrike" cap="none">
                    <a:solidFill>
                      <a:srgbClr val="595959"/>
                    </a:solidFill>
                    <a:latin typeface="Roboto Medium" panose="02000000000000000000"/>
                    <a:ea typeface="Roboto Medium" panose="02000000000000000000"/>
                    <a:cs typeface="Roboto Medium" panose="02000000000000000000"/>
                    <a:sym typeface="Roboto Medium" panose="02000000000000000000"/>
                  </a:defRPr>
                </a:lvl7pPr>
                <a:lvl8pPr marL="3657600" marR="0" lvl="7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100"/>
                  <a:buFont typeface="Roboto Medium" panose="02000000000000000000"/>
                  <a:buNone/>
                  <a:defRPr sz="2100" b="0" i="0" u="none" strike="noStrike" cap="none">
                    <a:solidFill>
                      <a:srgbClr val="595959"/>
                    </a:solidFill>
                    <a:latin typeface="Roboto Medium" panose="02000000000000000000"/>
                    <a:ea typeface="Roboto Medium" panose="02000000000000000000"/>
                    <a:cs typeface="Roboto Medium" panose="02000000000000000000"/>
                    <a:sym typeface="Roboto Medium" panose="02000000000000000000"/>
                  </a:defRPr>
                </a:lvl8pPr>
                <a:lvl9pPr marL="4114800" marR="0" lvl="8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2100"/>
                  <a:buFont typeface="Roboto Medium" panose="02000000000000000000"/>
                  <a:buNone/>
                  <a:defRPr sz="2100" b="0" i="0" u="none" strike="noStrike" cap="none">
                    <a:solidFill>
                      <a:srgbClr val="595959"/>
                    </a:solidFill>
                    <a:latin typeface="Roboto Medium" panose="02000000000000000000"/>
                    <a:ea typeface="Roboto Medium" panose="02000000000000000000"/>
                    <a:cs typeface="Roboto Medium" panose="02000000000000000000"/>
                    <a:sym typeface="Roboto Medium" panose="02000000000000000000"/>
                  </a:defRPr>
                </a:lvl9pPr>
              </a:lstStyle>
              <a:p>
                <a:pPr marL="457200" lvl="0" indent="-361950" algn="l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100"/>
                  <a:buFont typeface="Wingdings" panose="05000000000000000000" charset="0"/>
                  <a:buChar char="l"/>
                </a:pPr>
                <a:r>
                  <a:rPr lang="en-US" b="1" dirty="0">
                    <a:latin typeface="+mn-lt"/>
                    <a:cs typeface="+mn-lt"/>
                  </a:rPr>
                  <a:t>Small ball or paper </a:t>
                </a:r>
                <a:r>
                  <a:rPr lang="en-US" sz="1800" b="1" dirty="0">
                    <a:latin typeface="+mn-lt"/>
                    <a:cs typeface="+mn-lt"/>
                  </a:rPr>
                  <a:t>– as the projectile.</a:t>
                </a:r>
              </a:p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100"/>
                  <a:buNone/>
                </a:pPr>
                <a:endParaRPr b="1" dirty="0">
                  <a:latin typeface="+mn-lt"/>
                  <a:cs typeface="+mn-lt"/>
                </a:endParaRP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70D4F9F-D99D-D803-1D0C-0E42EFBD892C}"/>
              </a:ext>
            </a:extLst>
          </p:cNvPr>
          <p:cNvGrpSpPr/>
          <p:nvPr/>
        </p:nvGrpSpPr>
        <p:grpSpPr>
          <a:xfrm>
            <a:off x="-17405" y="33400"/>
            <a:ext cx="9132306" cy="6908220"/>
            <a:chOff x="-17405" y="33400"/>
            <a:chExt cx="9132306" cy="690822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C540ABF-9691-8343-F421-71EA14F85036}"/>
                </a:ext>
              </a:extLst>
            </p:cNvPr>
            <p:cNvGrpSpPr/>
            <p:nvPr/>
          </p:nvGrpSpPr>
          <p:grpSpPr>
            <a:xfrm>
              <a:off x="-17405" y="117020"/>
              <a:ext cx="3044102" cy="6824600"/>
              <a:chOff x="780" y="16700"/>
              <a:chExt cx="3044102" cy="6824600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1F3D0A9-CA4E-D6E6-E05B-E1980E74317D}"/>
                  </a:ext>
                </a:extLst>
              </p:cNvPr>
              <p:cNvSpPr/>
              <p:nvPr/>
            </p:nvSpPr>
            <p:spPr>
              <a:xfrm>
                <a:off x="780" y="16700"/>
                <a:ext cx="3044102" cy="6824600"/>
              </a:xfrm>
              <a:prstGeom prst="rect">
                <a:avLst/>
              </a:prstGeom>
              <a:blipFill dpi="0" rotWithShape="1">
                <a:blip r:embed="rId5">
                  <a:alphaModFix amt="59000"/>
                </a:blip>
                <a:srcRect/>
                <a:stretch>
                  <a:fillRect t="48000" r="18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CFFBEF7-C549-24EC-DE28-BA2FC027202A}"/>
                  </a:ext>
                </a:extLst>
              </p:cNvPr>
              <p:cNvSpPr txBox="1"/>
              <p:nvPr/>
            </p:nvSpPr>
            <p:spPr>
              <a:xfrm>
                <a:off x="32997" y="1193167"/>
                <a:ext cx="2697503" cy="1685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3619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2100"/>
                  <a:buFont typeface="Wingdings" panose="05000000000000000000" charset="0"/>
                  <a:buChar char="l"/>
                  <a:tabLst/>
                  <a:defRPr/>
                </a:pPr>
                <a:r>
                  <a:rPr lang="en-US" altLang="zh-CN" sz="2100" b="1" dirty="0">
                    <a:solidFill>
                      <a:srgbClr val="595959"/>
                    </a:solidFill>
                    <a:ea typeface="Roboto Medium" panose="02000000000000000000"/>
                    <a:cs typeface="+mn-lt"/>
                  </a:rPr>
                  <a:t>Popsicle Sticks 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B4761"/>
                    </a:solidFill>
                    <a:effectLst/>
                    <a:uLnTx/>
                    <a:uFillTx/>
                    <a:latin typeface="Arial"/>
                    <a:ea typeface="微软雅黑"/>
                    <a:cs typeface="Arial"/>
                    <a:sym typeface="+mn-ea"/>
                  </a:rPr>
                  <a:t>– 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B4761"/>
                    </a:solidFill>
                    <a:effectLst/>
                    <a:uLnTx/>
                    <a:uFillTx/>
                    <a:latin typeface="Arial"/>
                    <a:ea typeface="微软雅黑"/>
                    <a:cs typeface="Arial"/>
                  </a:rPr>
                  <a:t>for the frame and arms</a:t>
                </a:r>
              </a:p>
              <a:p>
                <a:endParaRPr lang="zh-CN" altLang="en-US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9F55BF6-3B49-C76F-59D2-2C34F580D721}"/>
                </a:ext>
              </a:extLst>
            </p:cNvPr>
            <p:cNvGrpSpPr/>
            <p:nvPr/>
          </p:nvGrpSpPr>
          <p:grpSpPr>
            <a:xfrm>
              <a:off x="6070799" y="33400"/>
              <a:ext cx="3044102" cy="6824600"/>
              <a:chOff x="6070799" y="33400"/>
              <a:chExt cx="3044102" cy="682460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4BEEE06-BB7F-89DA-B4FF-4B64741017AA}"/>
                  </a:ext>
                </a:extLst>
              </p:cNvPr>
              <p:cNvSpPr/>
              <p:nvPr/>
            </p:nvSpPr>
            <p:spPr>
              <a:xfrm>
                <a:off x="6070799" y="33400"/>
                <a:ext cx="3044102" cy="6824600"/>
              </a:xfrm>
              <a:prstGeom prst="rect">
                <a:avLst/>
              </a:prstGeom>
              <a:blipFill dpi="0" rotWithShape="1">
                <a:blip r:embed="rId6">
                  <a:alphaModFix amt="59000"/>
                </a:blip>
                <a:srcRect/>
                <a:stretch>
                  <a:fillRect l="13000" t="45000" r="11000" b="-3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62DEF77-9AAA-BF15-D890-1D89130D6A23}"/>
                  </a:ext>
                </a:extLst>
              </p:cNvPr>
              <p:cNvSpPr txBox="1"/>
              <p:nvPr/>
            </p:nvSpPr>
            <p:spPr>
              <a:xfrm>
                <a:off x="6178358" y="1002737"/>
                <a:ext cx="2872851" cy="1685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3619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2100"/>
                  <a:buFont typeface="Wingdings" panose="05000000000000000000" charset="0"/>
                  <a:buChar char="l"/>
                  <a:tabLst/>
                  <a:defRPr/>
                </a:pPr>
                <a:r>
                  <a:rPr lang="en-US" altLang="zh-CN" sz="2100" b="1" dirty="0">
                    <a:solidFill>
                      <a:srgbClr val="595959"/>
                    </a:solidFill>
                    <a:ea typeface="Roboto Medium" panose="02000000000000000000"/>
                    <a:cs typeface="+mn-lt"/>
                    <a:sym typeface="Roboto Medium" panose="02000000000000000000"/>
                  </a:rPr>
                  <a:t>Plastic Spoons – </a:t>
                </a:r>
                <a:r>
                  <a:rPr lang="en-US" altLang="zh-CN" b="1" dirty="0">
                    <a:solidFill>
                      <a:srgbClr val="595959"/>
                    </a:solidFill>
                    <a:ea typeface="Roboto Medium" panose="02000000000000000000"/>
                    <a:cs typeface="+mn-lt"/>
                    <a:sym typeface="Roboto Medium" panose="02000000000000000000"/>
                  </a:rPr>
                  <a:t>for the launching arm or bucket.</a:t>
                </a:r>
              </a:p>
              <a:p>
                <a:endParaRPr lang="zh-CN" altLang="en-US" dirty="0"/>
              </a:p>
            </p:txBody>
          </p:sp>
        </p:grpSp>
      </p:grpSp>
      <p:sp>
        <p:nvSpPr>
          <p:cNvPr id="32" name="矩形 31"/>
          <p:cNvSpPr/>
          <p:nvPr userDrawn="1"/>
        </p:nvSpPr>
        <p:spPr>
          <a:xfrm>
            <a:off x="1277647" y="16700"/>
            <a:ext cx="334674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en-US" altLang="zh-CN" sz="3200" b="1" dirty="0">
                <a:solidFill>
                  <a:srgbClr val="3B4761"/>
                </a:solidFill>
                <a:cs typeface="+mn-ea"/>
                <a:sym typeface="+mn-lt"/>
              </a:rPr>
              <a:t>Materials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4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 userDrawn="1"/>
        </p:nvSpPr>
        <p:spPr>
          <a:xfrm>
            <a:off x="1277647" y="16700"/>
            <a:ext cx="32345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en-US" altLang="zh-CN" sz="3200" b="1" dirty="0">
                <a:solidFill>
                  <a:srgbClr val="3B4761"/>
                </a:solidFill>
                <a:cs typeface="+mn-ea"/>
                <a:sym typeface="+mn-lt"/>
              </a:rPr>
              <a:t>Introduction</a:t>
            </a:r>
            <a:r>
              <a:rPr lang="zh-CN" altLang="en-US" sz="2400" b="1" dirty="0">
                <a:solidFill>
                  <a:srgbClr val="3B4761"/>
                </a:solidFill>
                <a:cs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rgbClr val="3B4761"/>
                </a:solidFill>
                <a:cs typeface="+mn-ea"/>
                <a:sym typeface="+mn-lt"/>
              </a:rPr>
              <a:t>10min</a:t>
            </a:r>
            <a:r>
              <a:rPr lang="zh-CN" altLang="en-US" sz="2400" b="1" dirty="0">
                <a:solidFill>
                  <a:srgbClr val="3B4761"/>
                </a:solidFill>
                <a:cs typeface="+mn-ea"/>
                <a:sym typeface="+mn-lt"/>
              </a:rPr>
              <a:t>）</a:t>
            </a:r>
            <a:endParaRPr lang="en-US" altLang="zh-CN" sz="3200" b="1" dirty="0">
              <a:solidFill>
                <a:srgbClr val="3B4761"/>
              </a:solidFill>
              <a:cs typeface="+mn-ea"/>
              <a:sym typeface="+mn-lt"/>
            </a:endParaRPr>
          </a:p>
        </p:txBody>
      </p:sp>
      <p:sp>
        <p:nvSpPr>
          <p:cNvPr id="2" name="Google Shape;131;p3"/>
          <p:cNvSpPr txBox="1"/>
          <p:nvPr/>
        </p:nvSpPr>
        <p:spPr>
          <a:xfrm>
            <a:off x="312473" y="626752"/>
            <a:ext cx="7103745" cy="437578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Medium" panose="02000000000000000000"/>
              <a:buNone/>
              <a:defRPr sz="2100" b="0" i="0" u="none" strike="noStrike" cap="none">
                <a:solidFill>
                  <a:srgbClr val="595959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Medium" panose="02000000000000000000"/>
              <a:buNone/>
              <a:defRPr sz="2100" b="0" i="0" u="none" strike="noStrike" cap="none">
                <a:solidFill>
                  <a:srgbClr val="595959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Medium" panose="02000000000000000000"/>
              <a:buNone/>
              <a:defRPr sz="2100" b="0" i="0" u="none" strike="noStrike" cap="none">
                <a:solidFill>
                  <a:srgbClr val="595959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Medium" panose="02000000000000000000"/>
              <a:buNone/>
              <a:defRPr sz="2100" b="0" i="0" u="none" strike="noStrike" cap="none">
                <a:solidFill>
                  <a:srgbClr val="595959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Medium" panose="02000000000000000000"/>
              <a:buNone/>
              <a:defRPr sz="2100" b="0" i="0" u="none" strike="noStrike" cap="none">
                <a:solidFill>
                  <a:srgbClr val="595959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Medium" panose="02000000000000000000"/>
              <a:buNone/>
              <a:defRPr sz="2100" b="0" i="0" u="none" strike="noStrike" cap="none">
                <a:solidFill>
                  <a:srgbClr val="595959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Medium" panose="02000000000000000000"/>
              <a:buNone/>
              <a:defRPr sz="2100" b="0" i="0" u="none" strike="noStrike" cap="none">
                <a:solidFill>
                  <a:srgbClr val="595959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Medium" panose="02000000000000000000"/>
              <a:buNone/>
              <a:defRPr sz="2100" b="0" i="0" u="none" strike="noStrike" cap="none">
                <a:solidFill>
                  <a:srgbClr val="595959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Medium" panose="02000000000000000000"/>
              <a:buNone/>
              <a:defRPr sz="2100" b="0" i="0" u="none" strike="noStrike" cap="none">
                <a:solidFill>
                  <a:srgbClr val="595959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9pPr>
          </a:lstStyle>
          <a:p>
            <a:pPr marL="95250" lvl="0" indent="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charset="0"/>
            </a:pPr>
            <a:endParaRPr lang="en-US" sz="3200" b="1" dirty="0">
              <a:latin typeface="+mn-lt"/>
              <a:cs typeface="+mn-lt"/>
            </a:endParaRPr>
          </a:p>
          <a:p>
            <a:pPr marL="95250" lvl="0" indent="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charset="0"/>
            </a:pPr>
            <a:r>
              <a:rPr lang="en-US" sz="3200" b="1" dirty="0">
                <a:latin typeface="+mn-lt"/>
                <a:cs typeface="+mn-lt"/>
              </a:rPr>
              <a:t>What is a catapult?</a:t>
            </a:r>
          </a:p>
          <a:p>
            <a:pPr marL="457200" lvl="0" indent="-36195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charset="0"/>
              <a:buChar char="l"/>
            </a:pPr>
            <a:endParaRPr lang="en-US" b="1" dirty="0">
              <a:latin typeface="+mn-lt"/>
              <a:cs typeface="+mn-lt"/>
            </a:endParaRPr>
          </a:p>
          <a:p>
            <a:pPr marL="95250" lvl="0" indent="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charset="0"/>
            </a:pPr>
            <a:r>
              <a:rPr lang="en-US" b="1" dirty="0">
                <a:latin typeface="+mn-lt"/>
                <a:cs typeface="+mn-lt"/>
              </a:rPr>
              <a:t>A catapult is a mechanical device used to launch objects into the air using stored tension or force. It operates by releasing stored potential energy to hurl a projectile over a distance, often for siege warfare in ancient times or for educational purposes in physics experiments.</a:t>
            </a:r>
          </a:p>
        </p:txBody>
      </p:sp>
      <p:pic>
        <p:nvPicPr>
          <p:cNvPr id="7" name="图片 6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02" b="89595" l="9881" r="89723">
                        <a14:foregroundMark x1="28458" y1="9827" x2="26877" y2="5202"/>
                        <a14:foregroundMark x1="32806" y1="7514" x2="33597" y2="144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3815" y="1904103"/>
            <a:ext cx="4975858" cy="34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2FC16-5E6E-6021-008C-865C62686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493D644-207E-270C-8FE7-EDADA08F54E5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02" b="89595" l="9881" r="89723">
                        <a14:foregroundMark x1="28458" y1="9827" x2="26877" y2="5202"/>
                        <a14:foregroundMark x1="32806" y1="7514" x2="33597" y2="144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50886" y="1119195"/>
            <a:ext cx="12833386" cy="7170679"/>
          </a:xfrm>
          <a:prstGeom prst="rect">
            <a:avLst/>
          </a:prstGeom>
          <a:blipFill>
            <a:blip r:embed="rId5">
              <a:alphaModFix amt="82000"/>
            </a:blip>
            <a:stretch>
              <a:fillRect r="18000"/>
            </a:stretch>
          </a:blipFill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BC4630-6DF8-DDB3-0542-D7EAA3D36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694" y="979781"/>
            <a:ext cx="12252694" cy="7170679"/>
          </a:xfrm>
          <a:prstGeom prst="rect">
            <a:avLst/>
          </a:prstGeom>
          <a:blipFill>
            <a:blip r:embed="rId5">
              <a:alphaModFix amt="82000"/>
            </a:blip>
            <a:stretch>
              <a:fillRect r="18000"/>
            </a:stretch>
          </a:blipFill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22681D7-F28C-7186-E765-7246E5E64D37}"/>
              </a:ext>
            </a:extLst>
          </p:cNvPr>
          <p:cNvSpPr/>
          <p:nvPr/>
        </p:nvSpPr>
        <p:spPr>
          <a:xfrm>
            <a:off x="-53518" y="939179"/>
            <a:ext cx="12347118" cy="6737108"/>
          </a:xfrm>
          <a:prstGeom prst="rect">
            <a:avLst/>
          </a:prstGeom>
          <a:solidFill>
            <a:schemeClr val="bg1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87B56E7-C28E-C3DA-B561-8270E1B6B14C}"/>
              </a:ext>
            </a:extLst>
          </p:cNvPr>
          <p:cNvSpPr/>
          <p:nvPr userDrawn="1"/>
        </p:nvSpPr>
        <p:spPr>
          <a:xfrm>
            <a:off x="1192189" y="0"/>
            <a:ext cx="35763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en-US" altLang="zh-CN" sz="3200" b="1" dirty="0">
                <a:solidFill>
                  <a:srgbClr val="3B4761"/>
                </a:solidFill>
                <a:cs typeface="+mn-ea"/>
                <a:sym typeface="+mn-lt"/>
              </a:rPr>
              <a:t>Experiment</a:t>
            </a:r>
            <a:r>
              <a:rPr lang="zh-CN" altLang="en-US" sz="2400" b="1" dirty="0">
                <a:solidFill>
                  <a:srgbClr val="3B4761"/>
                </a:solidFill>
                <a:cs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rgbClr val="3B4761"/>
                </a:solidFill>
                <a:cs typeface="+mn-ea"/>
                <a:sym typeface="+mn-lt"/>
              </a:rPr>
              <a:t>40min</a:t>
            </a:r>
            <a:r>
              <a:rPr lang="zh-CN" altLang="en-US" sz="2400" b="1" dirty="0">
                <a:solidFill>
                  <a:srgbClr val="3B4761"/>
                </a:solidFill>
                <a:cs typeface="+mn-ea"/>
                <a:sym typeface="+mn-lt"/>
              </a:rPr>
              <a:t>）</a:t>
            </a:r>
            <a:endParaRPr lang="en-US" altLang="zh-CN" sz="3200" b="1" dirty="0">
              <a:solidFill>
                <a:srgbClr val="3B4761"/>
              </a:solidFill>
              <a:cs typeface="+mn-ea"/>
              <a:sym typeface="+mn-lt"/>
            </a:endParaRPr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8B0CD054-3812-C497-59F5-67FFF39D7611}"/>
              </a:ext>
            </a:extLst>
          </p:cNvPr>
          <p:cNvSpPr/>
          <p:nvPr/>
        </p:nvSpPr>
        <p:spPr bwMode="auto">
          <a:xfrm>
            <a:off x="2701556" y="4307733"/>
            <a:ext cx="2212962" cy="1333323"/>
          </a:xfrm>
          <a:custGeom>
            <a:avLst/>
            <a:gdLst>
              <a:gd name="T0" fmla="*/ 564966761 w 21600"/>
              <a:gd name="T1" fmla="*/ 205090772 h 21600"/>
              <a:gd name="T2" fmla="*/ 564966761 w 21600"/>
              <a:gd name="T3" fmla="*/ 205090772 h 21600"/>
              <a:gd name="T4" fmla="*/ 564966761 w 21600"/>
              <a:gd name="T5" fmla="*/ 205090772 h 21600"/>
              <a:gd name="T6" fmla="*/ 564966761 w 21600"/>
              <a:gd name="T7" fmla="*/ 20509077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3833"/>
                </a:lnTo>
                <a:lnTo>
                  <a:pt x="2171" y="3833"/>
                </a:lnTo>
                <a:lnTo>
                  <a:pt x="2171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22860" tIns="22860" rIns="22860" bIns="22860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86CDFD36-890E-B3B7-0B47-0F97B1E95CD4}"/>
              </a:ext>
            </a:extLst>
          </p:cNvPr>
          <p:cNvSpPr/>
          <p:nvPr/>
        </p:nvSpPr>
        <p:spPr bwMode="auto">
          <a:xfrm>
            <a:off x="4908118" y="3810670"/>
            <a:ext cx="2213673" cy="1333324"/>
          </a:xfrm>
          <a:custGeom>
            <a:avLst/>
            <a:gdLst>
              <a:gd name="T0" fmla="*/ 565329909 w 21600"/>
              <a:gd name="T1" fmla="*/ 205090978 h 21600"/>
              <a:gd name="T2" fmla="*/ 565329909 w 21600"/>
              <a:gd name="T3" fmla="*/ 205090978 h 21600"/>
              <a:gd name="T4" fmla="*/ 565329909 w 21600"/>
              <a:gd name="T5" fmla="*/ 205090978 h 21600"/>
              <a:gd name="T6" fmla="*/ 565329909 w 21600"/>
              <a:gd name="T7" fmla="*/ 20509097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3833"/>
                </a:lnTo>
                <a:lnTo>
                  <a:pt x="2171" y="3833"/>
                </a:lnTo>
                <a:lnTo>
                  <a:pt x="2171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22860" tIns="22860" rIns="22860" bIns="22860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5" name="AutoShape 10">
            <a:extLst>
              <a:ext uri="{FF2B5EF4-FFF2-40B4-BE49-F238E27FC236}">
                <a16:creationId xmlns:a16="http://schemas.microsoft.com/office/drawing/2014/main" id="{3EF35208-C01B-060F-6530-E35664746F60}"/>
              </a:ext>
            </a:extLst>
          </p:cNvPr>
          <p:cNvSpPr/>
          <p:nvPr/>
        </p:nvSpPr>
        <p:spPr bwMode="auto">
          <a:xfrm>
            <a:off x="7114680" y="3308629"/>
            <a:ext cx="2213673" cy="133332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3833"/>
                </a:lnTo>
                <a:lnTo>
                  <a:pt x="2171" y="3833"/>
                </a:lnTo>
                <a:lnTo>
                  <a:pt x="2171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22860" tIns="22860" rIns="22860" bIns="22860"/>
          <a:lstStyle/>
          <a:p>
            <a:pPr defTabSz="4572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9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6" name="AutoShape 11">
            <a:extLst>
              <a:ext uri="{FF2B5EF4-FFF2-40B4-BE49-F238E27FC236}">
                <a16:creationId xmlns:a16="http://schemas.microsoft.com/office/drawing/2014/main" id="{A8745CBA-BBE5-1510-AAD1-5A7BF60DA322}"/>
              </a:ext>
            </a:extLst>
          </p:cNvPr>
          <p:cNvSpPr/>
          <p:nvPr/>
        </p:nvSpPr>
        <p:spPr bwMode="auto">
          <a:xfrm>
            <a:off x="9314841" y="2811566"/>
            <a:ext cx="2213673" cy="133332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3833"/>
                </a:lnTo>
                <a:lnTo>
                  <a:pt x="2171" y="3833"/>
                </a:lnTo>
                <a:lnTo>
                  <a:pt x="2171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</p:spPr>
        <p:txBody>
          <a:bodyPr lIns="22860" tIns="22860" rIns="22860" bIns="22860"/>
          <a:lstStyle/>
          <a:p>
            <a:pPr defTabSz="4572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9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7161EA57-2848-8E5D-A8B3-40E8B4B9B928}"/>
              </a:ext>
            </a:extLst>
          </p:cNvPr>
          <p:cNvSpPr/>
          <p:nvPr/>
        </p:nvSpPr>
        <p:spPr bwMode="auto">
          <a:xfrm>
            <a:off x="485394" y="4848267"/>
            <a:ext cx="2212962" cy="1333323"/>
          </a:xfrm>
          <a:custGeom>
            <a:avLst/>
            <a:gdLst>
              <a:gd name="T0" fmla="*/ 564966761 w 21600"/>
              <a:gd name="T1" fmla="*/ 205090772 h 21600"/>
              <a:gd name="T2" fmla="*/ 564966761 w 21600"/>
              <a:gd name="T3" fmla="*/ 205090772 h 21600"/>
              <a:gd name="T4" fmla="*/ 564966761 w 21600"/>
              <a:gd name="T5" fmla="*/ 205090772 h 21600"/>
              <a:gd name="T6" fmla="*/ 564966761 w 21600"/>
              <a:gd name="T7" fmla="*/ 20509077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3833"/>
                </a:lnTo>
                <a:lnTo>
                  <a:pt x="2171" y="3833"/>
                </a:lnTo>
                <a:lnTo>
                  <a:pt x="2171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  <a:ln>
            <a:noFill/>
          </a:ln>
        </p:spPr>
        <p:txBody>
          <a:bodyPr lIns="22860" tIns="22860" rIns="22860" bIns="22860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59F10BF7-93FB-2ED5-69CC-A2023ECC7722}"/>
              </a:ext>
            </a:extLst>
          </p:cNvPr>
          <p:cNvSpPr/>
          <p:nvPr/>
        </p:nvSpPr>
        <p:spPr bwMode="auto">
          <a:xfrm>
            <a:off x="3215555" y="4675759"/>
            <a:ext cx="889794" cy="888206"/>
          </a:xfrm>
          <a:custGeom>
            <a:avLst/>
            <a:gdLst>
              <a:gd name="T0" fmla="*/ 80460727 w 19679"/>
              <a:gd name="T1" fmla="*/ 88004564 h 19679"/>
              <a:gd name="T2" fmla="*/ 80460727 w 19679"/>
              <a:gd name="T3" fmla="*/ 88004564 h 19679"/>
              <a:gd name="T4" fmla="*/ 80460727 w 19679"/>
              <a:gd name="T5" fmla="*/ 88004564 h 19679"/>
              <a:gd name="T6" fmla="*/ 80460727 w 19679"/>
              <a:gd name="T7" fmla="*/ 8800456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22860" tIns="22860" rIns="22860" bIns="2286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9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24" name="AutoShape 5">
            <a:extLst>
              <a:ext uri="{FF2B5EF4-FFF2-40B4-BE49-F238E27FC236}">
                <a16:creationId xmlns:a16="http://schemas.microsoft.com/office/drawing/2014/main" id="{EFAA960F-81C9-E481-7B47-E65442700815}"/>
              </a:ext>
            </a:extLst>
          </p:cNvPr>
          <p:cNvSpPr/>
          <p:nvPr/>
        </p:nvSpPr>
        <p:spPr bwMode="auto">
          <a:xfrm>
            <a:off x="7636740" y="3676914"/>
            <a:ext cx="889794" cy="88820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22860" tIns="22860" rIns="22860" bIns="2286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29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010BCF42-BF34-E5D3-870C-D3B1B2801575}"/>
              </a:ext>
            </a:extLst>
          </p:cNvPr>
          <p:cNvSpPr/>
          <p:nvPr/>
        </p:nvSpPr>
        <p:spPr bwMode="auto">
          <a:xfrm>
            <a:off x="5428517" y="4163568"/>
            <a:ext cx="889794" cy="888206"/>
          </a:xfrm>
          <a:custGeom>
            <a:avLst/>
            <a:gdLst>
              <a:gd name="T0" fmla="*/ 80460727 w 19679"/>
              <a:gd name="T1" fmla="*/ 88004564 h 19679"/>
              <a:gd name="T2" fmla="*/ 80460727 w 19679"/>
              <a:gd name="T3" fmla="*/ 88004564 h 19679"/>
              <a:gd name="T4" fmla="*/ 80460727 w 19679"/>
              <a:gd name="T5" fmla="*/ 88004564 h 19679"/>
              <a:gd name="T6" fmla="*/ 80460727 w 19679"/>
              <a:gd name="T7" fmla="*/ 8800456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22860" tIns="22860" rIns="22860" bIns="2286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9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26" name="AutoShape 7">
            <a:extLst>
              <a:ext uri="{FF2B5EF4-FFF2-40B4-BE49-F238E27FC236}">
                <a16:creationId xmlns:a16="http://schemas.microsoft.com/office/drawing/2014/main" id="{52BB3F3B-E4DC-4728-5B23-164B228D66A1}"/>
              </a:ext>
            </a:extLst>
          </p:cNvPr>
          <p:cNvSpPr/>
          <p:nvPr/>
        </p:nvSpPr>
        <p:spPr bwMode="auto">
          <a:xfrm>
            <a:off x="9850413" y="3172063"/>
            <a:ext cx="889794" cy="888206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</p:spPr>
        <p:txBody>
          <a:bodyPr lIns="22860" tIns="22860" rIns="22860" bIns="2286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29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24774621-0865-2B97-69CB-EF05A6FD45B5}"/>
              </a:ext>
            </a:extLst>
          </p:cNvPr>
          <p:cNvSpPr/>
          <p:nvPr/>
        </p:nvSpPr>
        <p:spPr bwMode="auto">
          <a:xfrm>
            <a:off x="988979" y="5293384"/>
            <a:ext cx="889794" cy="888206"/>
          </a:xfrm>
          <a:custGeom>
            <a:avLst/>
            <a:gdLst>
              <a:gd name="T0" fmla="*/ 80460727 w 19679"/>
              <a:gd name="T1" fmla="*/ 88004564 h 19679"/>
              <a:gd name="T2" fmla="*/ 80460727 w 19679"/>
              <a:gd name="T3" fmla="*/ 88004564 h 19679"/>
              <a:gd name="T4" fmla="*/ 80460727 w 19679"/>
              <a:gd name="T5" fmla="*/ 88004564 h 19679"/>
              <a:gd name="T6" fmla="*/ 80460727 w 19679"/>
              <a:gd name="T7" fmla="*/ 8800456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22860" tIns="22860" rIns="22860" bIns="2286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en-US" sz="290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8" name="AutoShape 4">
            <a:extLst>
              <a:ext uri="{FF2B5EF4-FFF2-40B4-BE49-F238E27FC236}">
                <a16:creationId xmlns:a16="http://schemas.microsoft.com/office/drawing/2014/main" id="{CEF005CA-1C65-2725-8622-24ACE9E211B1}"/>
              </a:ext>
            </a:extLst>
          </p:cNvPr>
          <p:cNvSpPr/>
          <p:nvPr/>
        </p:nvSpPr>
        <p:spPr bwMode="auto">
          <a:xfrm>
            <a:off x="988979" y="5293384"/>
            <a:ext cx="889794" cy="888206"/>
          </a:xfrm>
          <a:custGeom>
            <a:avLst/>
            <a:gdLst>
              <a:gd name="T0" fmla="*/ 80460727 w 19679"/>
              <a:gd name="T1" fmla="*/ 88004564 h 19679"/>
              <a:gd name="T2" fmla="*/ 80460727 w 19679"/>
              <a:gd name="T3" fmla="*/ 88004564 h 19679"/>
              <a:gd name="T4" fmla="*/ 80460727 w 19679"/>
              <a:gd name="T5" fmla="*/ 88004564 h 19679"/>
              <a:gd name="T6" fmla="*/ 80460727 w 19679"/>
              <a:gd name="T7" fmla="*/ 88004564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22860" tIns="22860" rIns="22860" bIns="2286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9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1F17293-7E23-89D3-2580-E509240DFA97}"/>
              </a:ext>
            </a:extLst>
          </p:cNvPr>
          <p:cNvSpPr txBox="1"/>
          <p:nvPr/>
        </p:nvSpPr>
        <p:spPr>
          <a:xfrm>
            <a:off x="433180" y="3404747"/>
            <a:ext cx="239491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Gather Materials</a:t>
            </a:r>
          </a:p>
          <a:p>
            <a:r>
              <a:rPr lang="en-US" altLang="zh-CN" sz="1400" dirty="0"/>
              <a:t>Collect 5-7 popsicle sticks, 2-3 rubber bands, 1 plastic spoon, and a small ball or crumpled paper for the projectile.</a:t>
            </a:r>
          </a:p>
          <a:p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80F4B72-BC19-70B6-3FE5-ADE263F29AA6}"/>
              </a:ext>
            </a:extLst>
          </p:cNvPr>
          <p:cNvSpPr txBox="1"/>
          <p:nvPr/>
        </p:nvSpPr>
        <p:spPr>
          <a:xfrm>
            <a:off x="2668149" y="2855458"/>
            <a:ext cx="23322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Build the Base</a:t>
            </a:r>
          </a:p>
          <a:p>
            <a:r>
              <a:rPr lang="en-US" altLang="zh-CN" sz="1400" dirty="0"/>
              <a:t>Create a sturdy base by stacking 3-4 popsicle sticks and securing both ends with rubber bands.</a:t>
            </a:r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E61E448-BCD9-9ABC-02CB-5246A80D331A}"/>
              </a:ext>
            </a:extLst>
          </p:cNvPr>
          <p:cNvSpPr txBox="1"/>
          <p:nvPr/>
        </p:nvSpPr>
        <p:spPr>
          <a:xfrm>
            <a:off x="4876372" y="2300069"/>
            <a:ext cx="233222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Assemble the Launching Arm</a:t>
            </a:r>
          </a:p>
          <a:p>
            <a:r>
              <a:rPr lang="en-US" altLang="zh-CN" sz="1400" dirty="0"/>
              <a:t>Attach the plastic spoon to one end of a popsicle stick using a rubber band to serve as the launching arm.</a:t>
            </a:r>
          </a:p>
          <a:p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ECA755B-8139-45A8-17CD-BEF91405E6FA}"/>
              </a:ext>
            </a:extLst>
          </p:cNvPr>
          <p:cNvSpPr txBox="1"/>
          <p:nvPr/>
        </p:nvSpPr>
        <p:spPr>
          <a:xfrm>
            <a:off x="7048650" y="1559102"/>
            <a:ext cx="233222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Create the </a:t>
            </a:r>
            <a:r>
              <a:rPr lang="en-US" altLang="zh-CN" b="1"/>
              <a:t>Tension Force</a:t>
            </a:r>
            <a:endParaRPr lang="en-US" altLang="zh-CN" b="1" dirty="0"/>
          </a:p>
          <a:p>
            <a:r>
              <a:rPr lang="en-US" altLang="zh-CN" sz="1400" dirty="0"/>
              <a:t>Place the other end of the popsicle stick on top of the vertical supports and secure it with a rubber band to form a pivot point.</a:t>
            </a:r>
          </a:p>
          <a:p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3A73C0E-4EBF-2D54-074D-EAD81296A388}"/>
              </a:ext>
            </a:extLst>
          </p:cNvPr>
          <p:cNvSpPr txBox="1"/>
          <p:nvPr/>
        </p:nvSpPr>
        <p:spPr>
          <a:xfrm>
            <a:off x="9255566" y="1280748"/>
            <a:ext cx="23322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Prepare the </a:t>
            </a:r>
          </a:p>
          <a:p>
            <a:r>
              <a:rPr lang="en-US" altLang="zh-CN" b="1" dirty="0"/>
              <a:t>Object</a:t>
            </a:r>
          </a:p>
          <a:p>
            <a:r>
              <a:rPr lang="en-US" altLang="zh-CN" sz="1400" dirty="0"/>
              <a:t>Load the small ball or crumpled paper into the spoon of the launching arm.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835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42395-E00E-B6F8-3058-29C2CC452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C957680D-1C2A-400B-FD39-5B1074C942CE}"/>
              </a:ext>
            </a:extLst>
          </p:cNvPr>
          <p:cNvSpPr/>
          <p:nvPr/>
        </p:nvSpPr>
        <p:spPr>
          <a:xfrm>
            <a:off x="1277647" y="16700"/>
            <a:ext cx="33467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en-US" altLang="zh-CN" sz="3200" b="1" dirty="0">
                <a:solidFill>
                  <a:srgbClr val="3B4761"/>
                </a:solidFill>
                <a:cs typeface="+mn-ea"/>
                <a:sym typeface="+mn-lt"/>
              </a:rPr>
              <a:t>Questions</a:t>
            </a: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D188E71E-58EF-C8DF-8913-7D2758311B83}"/>
              </a:ext>
            </a:extLst>
          </p:cNvPr>
          <p:cNvSpPr/>
          <p:nvPr/>
        </p:nvSpPr>
        <p:spPr bwMode="auto">
          <a:xfrm>
            <a:off x="7187698" y="1900846"/>
            <a:ext cx="3899924" cy="289657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651" y="0"/>
                </a:moveTo>
                <a:cubicBezTo>
                  <a:pt x="9690" y="0"/>
                  <a:pt x="6408" y="3936"/>
                  <a:pt x="5803" y="9086"/>
                </a:cubicBezTo>
                <a:lnTo>
                  <a:pt x="0" y="10825"/>
                </a:lnTo>
                <a:lnTo>
                  <a:pt x="5807" y="12546"/>
                </a:lnTo>
                <a:cubicBezTo>
                  <a:pt x="6421" y="17680"/>
                  <a:pt x="9698" y="21599"/>
                  <a:pt x="13651" y="21599"/>
                </a:cubicBezTo>
                <a:cubicBezTo>
                  <a:pt x="18041" y="21599"/>
                  <a:pt x="21599" y="16764"/>
                  <a:pt x="21599" y="10800"/>
                </a:cubicBezTo>
                <a:cubicBezTo>
                  <a:pt x="21599" y="4835"/>
                  <a:pt x="18041" y="0"/>
                  <a:pt x="13651" y="0"/>
                </a:cubicBezTo>
                <a:close/>
              </a:path>
            </a:pathLst>
          </a:custGeom>
          <a:solidFill>
            <a:srgbClr val="B5B6E6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28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AutoShape 11">
            <a:extLst>
              <a:ext uri="{FF2B5EF4-FFF2-40B4-BE49-F238E27FC236}">
                <a16:creationId xmlns:a16="http://schemas.microsoft.com/office/drawing/2014/main" id="{31199BDD-3B89-A5C7-485B-61CD6510FC50}"/>
              </a:ext>
            </a:extLst>
          </p:cNvPr>
          <p:cNvSpPr/>
          <p:nvPr/>
        </p:nvSpPr>
        <p:spPr bwMode="auto">
          <a:xfrm>
            <a:off x="966466" y="1837346"/>
            <a:ext cx="3854902" cy="289657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7770" y="0"/>
                </a:moveTo>
                <a:cubicBezTo>
                  <a:pt x="3478" y="0"/>
                  <a:pt x="0" y="4835"/>
                  <a:pt x="0" y="10800"/>
                </a:cubicBezTo>
                <a:cubicBezTo>
                  <a:pt x="0" y="16764"/>
                  <a:pt x="3478" y="21599"/>
                  <a:pt x="7770" y="21599"/>
                </a:cubicBezTo>
                <a:cubicBezTo>
                  <a:pt x="11601" y="21599"/>
                  <a:pt x="14783" y="17744"/>
                  <a:pt x="15421" y="12672"/>
                </a:cubicBezTo>
                <a:lnTo>
                  <a:pt x="21599" y="11062"/>
                </a:lnTo>
                <a:lnTo>
                  <a:pt x="15456" y="9217"/>
                </a:lnTo>
                <a:cubicBezTo>
                  <a:pt x="14905" y="4003"/>
                  <a:pt x="11674" y="0"/>
                  <a:pt x="777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41275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28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1" name="图形 20" descr="放大镜 纯色填充">
            <a:extLst>
              <a:ext uri="{FF2B5EF4-FFF2-40B4-BE49-F238E27FC236}">
                <a16:creationId xmlns:a16="http://schemas.microsoft.com/office/drawing/2014/main" id="{E9659FF0-3D10-ACED-4B9A-90F0E99D5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0538" y="2240423"/>
            <a:ext cx="2377155" cy="237715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7D60323-4833-8578-62D6-AE807DC13537}"/>
              </a:ext>
            </a:extLst>
          </p:cNvPr>
          <p:cNvSpPr txBox="1"/>
          <p:nvPr/>
        </p:nvSpPr>
        <p:spPr>
          <a:xfrm>
            <a:off x="1361044" y="2609382"/>
            <a:ext cx="2394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</a:rPr>
              <a:t>What happened to the object when you increased the tension on the launching arm?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9A50AB5-F23C-FD12-AF32-DA50FE5799F1}"/>
              </a:ext>
            </a:extLst>
          </p:cNvPr>
          <p:cNvSpPr txBox="1"/>
          <p:nvPr/>
        </p:nvSpPr>
        <p:spPr>
          <a:xfrm>
            <a:off x="8553539" y="2609382"/>
            <a:ext cx="2394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How did the angle of the launching arm affect the distance the object traveled?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84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ADD2F2E9-286A-4EEC-AD6F-B9ADD456D4A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演示文稿13"/>
  <p:tag name="COMMONDATA" val="eyJoZGlkIjoiMmIxMmM1Y2RmMzZiYTdiZDAxMmE2Y2ZhMjUyN2RiZGYifQ=="/>
</p:tagLst>
</file>

<file path=ppt/theme/theme1.xml><?xml version="1.0" encoding="utf-8"?>
<a:theme xmlns:a="http://schemas.openxmlformats.org/drawingml/2006/main" name="第一PPT，www.1ppt.com">
  <a:themeElements>
    <a:clrScheme name="自定义 45">
      <a:dk1>
        <a:srgbClr val="3B4761"/>
      </a:dk1>
      <a:lt1>
        <a:sysClr val="window" lastClr="FFFFFF"/>
      </a:lt1>
      <a:dk2>
        <a:srgbClr val="3B4761"/>
      </a:dk2>
      <a:lt2>
        <a:srgbClr val="FFFFFF"/>
      </a:lt2>
      <a:accent1>
        <a:srgbClr val="F5B5C6"/>
      </a:accent1>
      <a:accent2>
        <a:srgbClr val="B5B6E6"/>
      </a:accent2>
      <a:accent3>
        <a:srgbClr val="A2D9D4"/>
      </a:accent3>
      <a:accent4>
        <a:srgbClr val="F5B5C6"/>
      </a:accent4>
      <a:accent5>
        <a:srgbClr val="B5B6E6"/>
      </a:accent5>
      <a:accent6>
        <a:srgbClr val="A2D9D4"/>
      </a:accent6>
      <a:hlink>
        <a:srgbClr val="F5B5C6"/>
      </a:hlink>
      <a:folHlink>
        <a:srgbClr val="B5B6E6"/>
      </a:folHlink>
    </a:clrScheme>
    <a:fontScheme name="elveoy1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532</Words>
  <Application>Microsoft Office PowerPoint</Application>
  <PresentationFormat>宽屏</PresentationFormat>
  <Paragraphs>74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Wingdings</vt:lpstr>
      <vt:lpstr>Cambria Math</vt:lpstr>
      <vt:lpstr>Arial</vt:lpstr>
      <vt:lpstr>Roboto Medium</vt:lpstr>
      <vt:lpstr>Calibri</vt:lpstr>
      <vt:lpstr>Nirmala UI</vt:lpstr>
      <vt:lpstr>Cascadia Mono</vt:lpstr>
      <vt:lpstr>等线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MBE多边形PPT模板</dc:title>
  <dc:creator>第一PPT</dc:creator>
  <cp:keywords>www.1ppt.com</cp:keywords>
  <dc:description>www.1ppt.com</dc:description>
  <cp:lastModifiedBy>诚滨 贵</cp:lastModifiedBy>
  <cp:revision>60</cp:revision>
  <dcterms:created xsi:type="dcterms:W3CDTF">2017-11-05T01:44:00Z</dcterms:created>
  <dcterms:modified xsi:type="dcterms:W3CDTF">2024-10-20T16:16:12Z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6ED03A99E29A4E469DCF1F9FB1606A52_12</vt:lpwstr>
  </property>
</Properties>
</file>